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9" r:id="rId4"/>
    <p:sldId id="294" r:id="rId5"/>
    <p:sldId id="273" r:id="rId6"/>
    <p:sldId id="287" r:id="rId7"/>
    <p:sldId id="290" r:id="rId8"/>
    <p:sldId id="291" r:id="rId9"/>
    <p:sldId id="292" r:id="rId10"/>
    <p:sldId id="298" r:id="rId11"/>
    <p:sldId id="299" r:id="rId12"/>
    <p:sldId id="258" r:id="rId1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618" autoAdjust="0"/>
    <p:restoredTop sz="94622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35FC72-1151-417F-9A63-D5E243719280}" type="datetimeFigureOut">
              <a:rPr lang="hu-HU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C51ED8-6F99-4872-9FDF-688412C216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70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9C698-5479-4FB2-923D-11EBB7420847}" type="datetimeFigureOut">
              <a:rPr lang="hu-HU" smtClean="0"/>
              <a:pPr/>
              <a:t>2019. 11. 05.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91FD3-C354-4434-AE0C-0DEAF9C426C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9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91FD3-C354-4434-AE0C-0DEAF9C426C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515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81850-B114-4CFC-8465-8FCB7DEF9B15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33E3A-C96F-4DB1-8613-1EC18D76256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848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2C7BB-26CF-40BB-8174-86E748918933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61CA5-62A8-4F16-A78D-72DEDF9E96F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38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2C7BB-26CF-40BB-8174-86E748918933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61CA5-62A8-4F16-A78D-72DEDF9E96F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83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2C7BB-26CF-40BB-8174-86E748918933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61CA5-62A8-4F16-A78D-72DEDF9E96F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06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2C7BB-26CF-40BB-8174-86E748918933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61CA5-62A8-4F16-A78D-72DEDF9E96F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287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2C7BB-26CF-40BB-8174-86E748918933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61CA5-62A8-4F16-A78D-72DEDF9E96F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75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2C7BB-26CF-40BB-8174-86E748918933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61CA5-62A8-4F16-A78D-72DEDF9E96F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46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2AF53-CD85-4AB3-B338-D896EE9A8F75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98EFB-91EA-46A7-8BE1-18ABA582CF5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479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B43B8-1BF1-42A6-A492-4395E2C98554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C4606-1D7C-495C-86B5-7D319E78767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8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0772F-5E5F-4956-9322-050D8077BB4F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7962C-9DE2-4635-AEC8-1E294C5B490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40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6E010-B9EB-415B-AE4F-A07835AB77EA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C2AD3-061D-445F-9A9D-D038A5B7E6A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213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70CA7-51D2-43E0-9FD7-B7F61DCDF3FF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AD83-AE65-49AF-B049-8E3FD12BDFD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101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60884-7513-4E22-9DBC-FD3EA139D12E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E3EC-5146-4068-A12B-BA44CF439FD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36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190C8-3749-412C-AC65-550E7607A72D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480BE-D201-4835-AE8B-C74F70E9EF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0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4026A-A37A-4D5E-BA59-8486B63E49F4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48ADE-5B26-4AE8-9DF3-C0513EC9D64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84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F74A5-6FAC-45BB-8B4B-CCED71A46AA1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3BA0C-6C3F-4A75-BE66-7E761B12C79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42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E7D1A9-4FE1-4DA3-BF91-47033163A936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85923-CE5F-46A7-A6BA-8C59F9FFB0A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FFC0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CA2C7BB-26CF-40BB-8174-86E748918933}" type="datetimeFigureOut">
              <a:rPr lang="hu-HU" smtClean="0"/>
              <a:pPr>
                <a:defRPr/>
              </a:pPr>
              <a:t>2019. 11. 05.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A861CA5-62A8-4F16-A78D-72DEDF9E96F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475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90934" y="1340768"/>
            <a:ext cx="7902624" cy="338437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53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 tehetségsegítő tanács szerepe Somogy megyében</a:t>
            </a:r>
            <a:r>
              <a:rPr lang="hu-HU" sz="60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hu-HU" sz="60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hu-HU" sz="60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hu-HU" sz="60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hu-HU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Kaposvár 2019. </a:t>
            </a:r>
            <a:r>
              <a:rPr lang="hu-HU" sz="2800" dirty="0" err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nobembe</a:t>
            </a:r>
            <a:r>
              <a:rPr lang="hu-HU" sz="2800" dirty="0" err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</a:t>
            </a:r>
            <a:r>
              <a:rPr lang="hu-HU" sz="28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06-07</a:t>
            </a:r>
            <a:br>
              <a:rPr lang="hu-HU" sz="28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hu-HU" sz="28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r>
              <a:rPr lang="hu-HU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hu-HU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pic>
        <p:nvPicPr>
          <p:cNvPr id="13314" name="Picture 2" descr="C:\Documents and Settings\DecsiAndrea\Dokumentumok\Andi\Péter\Tehetségsegítő tanács log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97152"/>
            <a:ext cx="1242776" cy="12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clrChange>
              <a:clrFrom>
                <a:srgbClr val="886B32"/>
              </a:clrFrom>
              <a:clrTo>
                <a:srgbClr val="886B3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4149080"/>
            <a:ext cx="3577762" cy="2028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xmlns="" id="{333E00DA-3AE8-4D41-AF93-B54C3A55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884"/>
            <a:ext cx="1261981" cy="254834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905265D8-6E5A-4121-891D-70E70B69D9B7}"/>
              </a:ext>
            </a:extLst>
          </p:cNvPr>
          <p:cNvSpPr txBox="1"/>
          <p:nvPr/>
        </p:nvSpPr>
        <p:spPr>
          <a:xfrm>
            <a:off x="971600" y="98072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3600" b="1" cap="all" dirty="0">
                <a:ln w="3175" cmpd="sng">
                  <a:noFill/>
                </a:ln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  A</a:t>
            </a:r>
            <a:r>
              <a:rPr lang="pt-BR" sz="3600" b="1" cap="all" dirty="0">
                <a:ln w="3175" cmpd="sng">
                  <a:noFill/>
                </a:ln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 érdek azonos</a:t>
            </a:r>
            <a:r>
              <a:rPr lang="hu-HU" sz="3600" b="1" cap="all" dirty="0">
                <a:ln w="3175" cmpd="sng">
                  <a:noFill/>
                </a:ln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- </a:t>
            </a:r>
            <a:r>
              <a:rPr lang="pt-BR" sz="3600" b="1" cap="all" dirty="0">
                <a:ln w="3175" cmpd="sng">
                  <a:noFill/>
                </a:ln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 cél közös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01F07B6-AC62-4FB7-B2F5-F34D6D8A8121}"/>
              </a:ext>
            </a:extLst>
          </p:cNvPr>
          <p:cNvSpPr txBox="1"/>
          <p:nvPr/>
        </p:nvSpPr>
        <p:spPr>
          <a:xfrm>
            <a:off x="1115616" y="242088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tehetségsegítés, az esélyegyenlőség megteremtése kizárólag közös akarattal széles társadalmi összefogással valósulhat meg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5118D01-6490-4D08-806D-34A3F8805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933056"/>
            <a:ext cx="2249619" cy="174970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2D66BB7-6ECC-4051-9956-042ED845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19" y="3950658"/>
            <a:ext cx="2286000" cy="1714500"/>
          </a:xfrm>
          <a:prstGeom prst="rect">
            <a:avLst/>
          </a:prstGeom>
          <a:noFill/>
          <a:ln w="19080">
            <a:solidFill>
              <a:srgbClr val="DBBD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3A406631-4490-440B-AB8B-7FFB33A0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38" y="3950658"/>
            <a:ext cx="2230437" cy="1720850"/>
          </a:xfrm>
          <a:prstGeom prst="rect">
            <a:avLst/>
          </a:prstGeom>
          <a:noFill/>
          <a:ln w="19080">
            <a:solidFill>
              <a:srgbClr val="DBBD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1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7152"/>
            <a:ext cx="1261981" cy="2548349"/>
          </a:xfrm>
          <a:prstGeom prst="rect">
            <a:avLst/>
          </a:prstGeom>
        </p:spPr>
      </p:pic>
      <p:pic>
        <p:nvPicPr>
          <p:cNvPr id="28674" name="Picture 2" descr="C:\Users\sardi.peter\Desktop\tehetseggala 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58806" y="-4071842"/>
            <a:ext cx="1714512" cy="1294321"/>
          </a:xfrm>
          <a:prstGeom prst="rect">
            <a:avLst/>
          </a:prstGeom>
          <a:noFill/>
        </p:spPr>
      </p:pic>
      <p:pic>
        <p:nvPicPr>
          <p:cNvPr id="4" name="Picture 2" descr="C:\Users\sardi.peter\Desktop\tehetseggala 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928802"/>
            <a:ext cx="1928826" cy="1428760"/>
          </a:xfrm>
          <a:prstGeom prst="rect">
            <a:avLst/>
          </a:prstGeom>
          <a:noFill/>
        </p:spPr>
      </p:pic>
      <p:pic>
        <p:nvPicPr>
          <p:cNvPr id="27650" name="Picture 2" descr="C:\Users\sardi.peter\Desktop\DSC01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400800" y="-4800600"/>
            <a:ext cx="2048256" cy="1536192"/>
          </a:xfrm>
          <a:prstGeom prst="rect">
            <a:avLst/>
          </a:prstGeom>
          <a:noFill/>
        </p:spPr>
      </p:pic>
      <p:pic>
        <p:nvPicPr>
          <p:cNvPr id="6" name="Picture 2" descr="C:\Users\sardi.peter\Desktop\DSC01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929198"/>
            <a:ext cx="2000264" cy="1642800"/>
          </a:xfrm>
          <a:prstGeom prst="rect">
            <a:avLst/>
          </a:prstGeom>
          <a:noFill/>
        </p:spPr>
      </p:pic>
      <p:pic>
        <p:nvPicPr>
          <p:cNvPr id="2" name="Picture 2" descr="C:\Users\sardi.peter\Desktop\IMG_90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181600" y="-3071780"/>
            <a:ext cx="2080768" cy="1386840"/>
          </a:xfrm>
          <a:prstGeom prst="rect">
            <a:avLst/>
          </a:prstGeom>
          <a:noFill/>
        </p:spPr>
      </p:pic>
      <p:pic>
        <p:nvPicPr>
          <p:cNvPr id="8" name="Picture 2" descr="C:\Users\sardi.peter\Desktop\IMG_90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286124"/>
            <a:ext cx="2143140" cy="1575570"/>
          </a:xfrm>
          <a:prstGeom prst="rect">
            <a:avLst/>
          </a:prstGeom>
          <a:noFill/>
        </p:spPr>
      </p:pic>
      <p:pic>
        <p:nvPicPr>
          <p:cNvPr id="27651" name="Picture 3" descr="C:\Users\sardi.peter\Desktop\DSC_00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2214554"/>
            <a:ext cx="2071702" cy="1571636"/>
          </a:xfrm>
          <a:prstGeom prst="rect">
            <a:avLst/>
          </a:prstGeom>
          <a:noFill/>
        </p:spPr>
      </p:pic>
      <p:pic>
        <p:nvPicPr>
          <p:cNvPr id="27652" name="Picture 4" descr="C:\Users\sardi.peter\Desktop\tehetseggala 4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5773400" y="-10134600"/>
            <a:ext cx="2712720" cy="1808480"/>
          </a:xfrm>
          <a:prstGeom prst="rect">
            <a:avLst/>
          </a:prstGeom>
          <a:noFill/>
        </p:spPr>
      </p:pic>
      <p:pic>
        <p:nvPicPr>
          <p:cNvPr id="11" name="Picture 4" descr="C:\Users\sardi.peter\Desktop\tehetseggala 43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4429132"/>
            <a:ext cx="2212654" cy="1522728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1928794" y="428604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Jó gyakorlatainkból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ctrTitle"/>
          </p:nvPr>
        </p:nvSpPr>
        <p:spPr>
          <a:xfrm>
            <a:off x="613641" y="1556792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b="1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Köszönöm megtisztelő figyelmüket! Örülnék, ha </a:t>
            </a:r>
            <a:r>
              <a:rPr lang="hu-HU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segíthettem volna!</a:t>
            </a:r>
            <a:endParaRPr lang="hu-HU" b="1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6408712" cy="20882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2400" b="1" dirty="0" smtClean="0">
                <a:solidFill>
                  <a:srgbClr val="FFFFFF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Hujber Tamásné</a:t>
            </a:r>
            <a:endParaRPr lang="hu-HU" sz="2400" b="1" dirty="0">
              <a:solidFill>
                <a:srgbClr val="FFFFFF"/>
              </a:solidFill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eaLnBrk="1" hangingPunct="1">
              <a:defRPr/>
            </a:pPr>
            <a:r>
              <a:rPr lang="hu-HU" sz="2400" b="1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Kaposvár – Somogy Megyei Tehetségsegítő Tanács Elnöke </a:t>
            </a:r>
            <a:endParaRPr lang="hu-HU" sz="2400" b="1" dirty="0">
              <a:solidFill>
                <a:srgbClr val="FFFFFF"/>
              </a:solidFill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eaLnBrk="1" hangingPunct="1">
              <a:defRPr/>
            </a:pPr>
            <a:endParaRPr lang="hu-HU" sz="1600" b="1" dirty="0">
              <a:solidFill>
                <a:srgbClr val="FFFFFF"/>
              </a:solidFill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 http://tst.galaxies.hu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49" y="4797152"/>
            <a:ext cx="1261981" cy="2548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ctrTitle"/>
          </p:nvPr>
        </p:nvSpPr>
        <p:spPr>
          <a:xfrm>
            <a:off x="1371600" y="1298343"/>
            <a:ext cx="7772400" cy="1338569"/>
          </a:xfrm>
        </p:spPr>
        <p:txBody>
          <a:bodyPr>
            <a:noAutofit/>
          </a:bodyPr>
          <a:lstStyle/>
          <a:p>
            <a:pPr eaLnBrk="1" hangingPunct="1"/>
            <a:r>
              <a:rPr lang="hu-HU" sz="4000" dirty="0">
                <a:latin typeface="Arial" charset="0"/>
              </a:rPr>
              <a:t/>
            </a:r>
            <a:br>
              <a:rPr lang="hu-HU" sz="4000" dirty="0">
                <a:latin typeface="Arial" charset="0"/>
              </a:rPr>
            </a:br>
            <a:endParaRPr lang="hu-HU" sz="4000" dirty="0">
              <a:latin typeface="Arial" charset="0"/>
            </a:endParaRPr>
          </a:p>
        </p:txBody>
      </p:sp>
      <p:sp>
        <p:nvSpPr>
          <p:cNvPr id="14338" name="Alcím 2"/>
          <p:cNvSpPr>
            <a:spLocks noGrp="1"/>
          </p:cNvSpPr>
          <p:nvPr>
            <p:ph type="subTitle" idx="1"/>
          </p:nvPr>
        </p:nvSpPr>
        <p:spPr>
          <a:xfrm>
            <a:off x="441314" y="1818657"/>
            <a:ext cx="5191745" cy="3442443"/>
          </a:xfrm>
        </p:spPr>
        <p:txBody>
          <a:bodyPr>
            <a:normAutofit/>
          </a:bodyPr>
          <a:lstStyle/>
          <a:p>
            <a:pPr marL="285750" indent="-285750" algn="just" eaLnBrk="1" hangingPunct="1">
              <a:buSzPct val="120000"/>
              <a:buBlip>
                <a:blip r:embed="rId2"/>
              </a:buBlip>
              <a:defRPr/>
            </a:pP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2011-ben a Klebelsberg Tehetségpont kezdeményezésére, 18 alapító tag közös elhatározásából megalakult a Kaposvár-Somogy Megyei Tehetségsegítő Tanács. Semmilyen tapasztalat nem volt. Azt megelőzően Kaposvár  fehér foltnak számított.</a:t>
            </a:r>
          </a:p>
          <a:p>
            <a:pPr marL="285750" indent="-285750" algn="just" eaLnBrk="1" hangingPunct="1">
              <a:buSzPct val="120000"/>
              <a:buBlip>
                <a:blip r:embed="rId2"/>
              </a:buBlip>
              <a:defRPr/>
            </a:pPr>
            <a:endParaRPr lang="hu-HU" sz="1800" dirty="0">
              <a:solidFill>
                <a:srgbClr val="FFFFF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85750" indent="-285750" algn="just" eaLnBrk="1" hangingPunct="1">
              <a:buSzPct val="120000"/>
              <a:buBlip>
                <a:blip r:embed="rId2"/>
              </a:buBlip>
              <a:defRPr/>
            </a:pP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 Az eltelt több mint 7 év munkájának eredményeként mára több mint 50 együttműködő partner  veszt részt a munkában</a:t>
            </a:r>
          </a:p>
          <a:p>
            <a:pPr algn="just" eaLnBrk="1" hangingPunct="1">
              <a:defRPr/>
            </a:pPr>
            <a:endParaRPr lang="hu-HU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hu-HU" sz="1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363" name="Picture 2" descr="https://encrypted-tbn3.gstatic.com/images?q=tbn:ANd9GcTHHq8nXmiWFhttwDg-F25oAxSDz1bMr64BI3-HZCzZFL7gId4b2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954" y="2375915"/>
            <a:ext cx="1052513" cy="99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s://encrypted-tbn2.gstatic.com/images?q=tbn:ANd9GcST5vEH6upLExETBKzAjyWSLZeCbxhQx1a9RZnZykdxi7Zdv2Ej0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5269" y="2714570"/>
            <a:ext cx="1040180" cy="104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s://encrypted-tbn3.gstatic.com/images?q=tbn:ANd9GcR-hUHfqBpyoVFjtTY7O5PtF_3INKsIo-985OKIEID0AywpkM3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3986" y="3798521"/>
            <a:ext cx="10525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8" descr="data:image/jpeg;base64,/9j/4AAQSkZJRgABAQAAAQABAAD/2wCEAAkGBhQSERUUExQWFRQWFBQWFBUWFxQVFBgUFBcVFBQVFRQXHCYeFxkjHBQUHy8gIycpLCwsFR4xNTAqNSYrLCkBCQoKDgwOGg8PGiwkHyQsLC0wLzQsLCwvLTQsKSwsLDItLDQsKSwsLywtLCwsLCwsKSwsLCwsLCwsLCwsLCwsLP/AABEIAPgAzAMBIgACEQEDEQH/xAAcAAABBQEBAQAAAAAAAAAAAAAAAQIFBgcEAwj/xABBEAACAQIEBAQDBQYDBwUAAAABAgADEQQGITEFEkFREyJhcQcygRQjkaGxM0JSYnLRgsHwFySSorLT8TRTVHOT/8QAGwEAAQUBAQAAAAAAAAAAAAAABAACAwUGAQf/xAAzEQABAwIEBAQFBAMBAQAAAAABAAIDBBESITFBBRNRYSJxgaEykbHR4QYUwfBCUvEjNP/aAAwDAQACEQMRAD8A3GEIRJIhCRWY+OphaJdzYnyoALsWsTYDbYE3Ok4SALlIC6is55sXDqaQQO7ow1vYXsCWGlxYnY6kEaWJla4R8RqtIIj00amgC+QcjcqggAAnl/h0FtpTuM8YZ3ao5u7G57ewHYRmDxocesro5XTSXxYRt09VYS0ksVPzgzEN/wALWcJ8RsM6n5kexIRuVeYjZRUJ5ATsOYiWinUDAEEEEXBGoI7gjeYQUjqVR0N0dlPdWZTrvqpEsXU9XHqzEOoVQ2spn/5YT0K3eExKnx7EqLCvWA/+xz+pklhM+4xCL1BUAOodF1G1rrY/66wY1BabPY4eiLDWuF2uB9VrcJmn+1Gv/wCzT/F/7x9H4p1RfnoI3bldk/UNec/eRdfYp3JetIhM8/2rN/8AFX/9j/256U/iqLebDEH+WoCLfVRO/u4f9lzkv6K/wmdVPiq5BthlBtofFJse9vD1nk3xQr62pUwOly5P1sRf8ov3cWx9ilynLSohaY9xDOOLrEE1AoGyooUa2vvc9O84MVxSvVXlqVajr/CzsQdjqL2Ow3jmzPkyjY4+iY7AzN7wPVa7js0YakpZ6yaG1lYO1+wVbm+kruI+KVEfJRqNoPmKIL9RoWO3pM6FOPCiEso6yU52Z7lCSV9NGMru9lPv8QMUavPzWTT7tQtgoIJ5SdS1gdSev4adwritPEUlq0m5kb6EEaFWHQjtMRYCT+RcxfZa3ht+yrMoOuiVD5RU16HQH0APSDysfSSYXuxNOh7qeCZtSzE0WI2WtQhCTpyIQhEkiEIRJJlasEUsxAVQSSdgALkmY1mnjhxddqg1RQVpCxHkBJuQerbn2A6SzZ+zVz82Eo3+YCsw2NrHw1tv/N7W11nblTJ6CjzVVBZxpfoCJXVDnTO5TPVFRARjG5Yri6hZjeMpVSpuJf8AOuQzSJdBdfTp6WlAq0ipsZGP9CF6BQVcNVEGt6aKcwPEQwsd53gypI5BuJNYDiV9DvLWi4g6n8EmbPp+Fjf1B+mb3nph5hSka0VWjX3l9U1GGHGzO9u91gKeDFLgflr2S6QIERTG3gElSwRh5a252toBrfujGQOLywOdYb33+ycQIACITEjTPHjOGNpAPTO1r30snCF+AXe4E98tbW1T9IG0QDSJJTI5gBwNu4XFvT7qMRteSC51gbH3+yXni80bEnDWyMBxeWlrHZdFIxxFvPW9xulYxWOkQiHLIpHSuc/IkHI+dvmpGCJobmARmPL6JCYOkeF0ihY8cPMrC14ycBtaxH/Uw1ojeHMObSe9wVf/AIfZtNT/AHasb1FBNJybl0G6n+ZRb3HsTLxMDbmVlZWKsrBkYbqym4I+s2LKXHvteGVzbxB5KoGwqAC9vQ3DD0YSoiLmOMMnxN91e3bI0SM0KmoQhCE1Eq+e8ynDUQlMgVqmi91T96pbv0HqetjJ3inFKeHpmpVblUfiSdlUdSe0xPjnF2r1XrPoznQb8qgWVQfQfnc9YJUzFgwt+Ip7QAC9+g1TuEY9KVZCw5rEHUn8Ses2bhPFademGQj27ek+fC2t5N5dzNUwzgg6dR3HaRRsdTi+o3VfFxRlQ8sfl0/K3KtRDqVYXBFpmOdvh/a9SkPL2HT0l84FmCniUup16jsZKOgIsYQ9jZm3HzVrDPJTvxNNivmLEYYobETyBmx51yCKgNSkNdyomS43AtTYgiCZtOF+v1W+4dxRlW3C7Jy7eH8T6N+Mlla8qckcBxLl0baF0tU6mNiLs6dO4VFx39ONqAZqfJ31U4Ui8sbTqAiPmohbBKOZGAbry6YzxO5clwQmBI+0ISWKBkQIaNVFJM+Q3cU3ki8kWEY2libew/n/AInOqZHWuU0JF5YsJI2CNosGhMMzybkohEvOjAcOqV25aakmR1FTFTtu8+m5UkFPJO6zB+F4QkvxvK9TDKGY3B30tYk2tIiMpaxlSDhBBGxT6mkfTkYs7pGEkMtZgbB1w/mNI6VUGtx0YD+Jd/UXHWcEZUWBcUojK0TR/G33HRF8NrBE7lv+E+y3WhXV1DoQysAVYG4IOoII3E9JmPw6zH4NT7NUYCk+tG+gWoTql+zkkj1H8006VEUokbiCvntwmypfxIy09dFxFMktQVr0gL86EqWK9Q4C/XaZlYMPcXH1n0DMbzlwP7Li2AFqVW9Skeg256Y7cpN7dmXsYJVxC4l6aqSM3BZ1VVr0CvtPKTBS4kdiMNbbaEua6O2LNp0PX8rK1NKLl0W2o3Hl2XZwbjj0HDKbW/D8Jr+Wc1piVAvZ7ajv3mGzr4fxJqTBlJFpEWmM4meoRNFxG1o5tNj0/C+hiJTs4ZHWupdBZuo7+3aeuU86rXAWoQH+gB9pbJL4J2/3JX7HuicHNK+a+K8IeixDAi04J9AZpygmJUkAB7advqBMX47l98O5DKR/rf2gbg6M4XfNbnhfGGzgRy5O+q5MDjyhsdpO0a4YXEqs6cJjSh9IRT1ElM7EzTcdVBxv9PxV7C9gs9WaE58Nigw0k3w3LFauOYLyra4JGh0v0mhPFoMAcLk9N15YeE1DZTG8WtuVFmEmsvZb8eqyOeXl3GoOo6WnHxrhLYaqUO3Q95HDxZksgbhs05X7p0vC3xxl17kbdlxRCYqqWICi5OwEvGV8j7VK3uF2/HvJaviAjPLizd7DzUdJQGXxvyb9VDZeyfUxBDOOVPXr7ETR+G8Ip0E5UFvU6n8Zy8QzBQwy2utx+4LA/hKNxnPFWsSqeVf+b8RKDFik/wB3n++i0FmxR/6tC7/iBx1X+5TWx8x7EHaUyKSSbk3J6nWE0PD6V0LS5/xO9lna+qE7gGaBEQmLPKs9pNXVQpoTIddvNQUdOaiUM+fkuvgvB2xddKK3APmdhoURSOZge+oA9SJt6rYW7d9T+J3lXyDlz7PQ8RgPFrBWY6+VLApT17XJOg1PWwMtMy9PGWtxO1OZWskIJsNBkiRGaeBDF4Z6WgfRqbHYVF1Un0Ox9GMl4QggEWKjWBYepcA9xeejpee/FuF/ZsRVo3uEfy/0MA6D3CsB9J5wvhIbNA+nkF8Jsqril4pmzMyuFGYnCW1E5ZOMt5wYnCdRBammfSnPNmx6ear3xNqRjjyduOvcfZeGFxbIwKki01DJ2eg4FOqbHo39zMpIj6NYqbiCOYQcbNfqpKKvMP8A5yZt+i+jVa4uJEZhy3TxKEEAN0P9/SU3JufLWp1jcbBjv9fSaPSrBgCpuDJGubM2x+S0TXWs9hy6rAszZUfDudNPy+kgcPhi7coGs+jeN8Jp16ZDgbb9pn+VspI+Kc28iMRfuRYiBvY+NwYM76LU0vHXshLX5kaFdGSMh6CpVGm4H9xNGpUQosoAHYRyIALDQRSYbFE2MZarNzTPmeXOOaqOZeGtRqDE0dx84HW+g0kZmnHU8VTp+GC1U30FiQbfvSYzHx/mvQojnc6HcqPqJ25cy0mHQEgFzqT766GClmN5azTfseydezQXLiyplBaKh6gBc/UDqLeus6cwfaWYU6NgpAu2txf1EsE8cVjUpi7sAPUwkxNDLXsog43uq2mWKdCk1Sqed+UkljzC/peZxXcF2I2JJEsebc2mufDpkhBudrn+0rAEO4XT3l5rRZouPNVnFKgCPlE5n2SwhCaVZxIZ2Zc4UMVi6VFwShJapb+BBc37AnlX/HOKodJefhZwrStiGA1YU6fcBBdyPcsB/gMzHFnmWoZDsMytLwmMMidLuclf4QhIkciEIRJLKPiTS5cfe/z0EPtZnX67SvrLn8VlHPhjpe1cetvurfTeUtJJwo4auRvUAoHiovTsd0KdEIiwmmc0OGF2izjXFpuFxYrCX1G84GW0myJy4nC3maq6J1N42Zs+n4RxDavtJ7O/P1Ucj2Oku+U86VKQ5WBdeg1NvYASB4FlupiKgUD3PSaxwPJ9GgAeUF/4usqjeV149t/7qrThtPLA0mU5H/H+eyi6/E8ZiVK06aqpBFyzKbH0InpkfEhOeg4tUDEn1sLE36y3gSqZq4YabriaWjKQGt1W92j3xujIkveytmuDvDaytcrOY+PNcUKGtRtyOgvrqPQzn4hm/npItHWpUA0F9ATY6/WSOXMuCiOd/NVbVmO99uke6Qy+FnqU0NwZuXpl7Ly0FufNUPzMbX/KTMJzYziVOkLuwH5n8JO1rY22GijJLiuDj/EKqALRQMzaXNwB9QJQM0LVAHjVSzE/JdWUA7ayy8RzhUqBlwyE2/ePMpHtpK8/B/tFBq3OWqqW5gQL2HT8ZXTPbI61yR/G/miWtLW9Cq6oixB+cWbuEsMbSzS2Sw8ocHkP1uiEISVRLzrH9JsWUcAKODoqAVJpq7g7+I4Dvf1uSPpaYzivlb+lv0M3bh/7Kn/Qn/SJkJjirJSdrD2WupRhpWDrc+66IQhHqVEIQiSWX/FGrfF0lt8tAm/9bkW+nhj8ZV02ktnfFipj61gRyclPXryrzE+3m/KRSyXhAxVMr+gAVfxZ1oWN7kpYQhNOs4idHC8GK1ZaZblDG15zMZcOF5MD4bxVa9QjykX0IMoOLVJtyI9dT5flXnCqYF3OfoMh5q7cH4RToUwqD6+875AZU434qFH/AGiXBHoDyj9JYJXRFpYC3RXLwQc0kgsz8bWknhjzO+gX+rS86uPcaXD077sdFHc9JEZc4KzucRX+ZvlB6A6+28jleSeWzX6JzGgDEU/KGWPBXxH1qNr/AE6WIlnhODiPG6VAedwO0e1rIm20CaSXlP4stQ0m8I2fof8AzKJgeGmpjTTxB8W1rna1we0la/Ha+L8uHQqnV9CLSZ4Bl5cOCSeZ2+ZtffrBnDnvBGg+SmB5bTfVSeGwSU15VUASm8cojB4gVU/ZuQrr6asTJfjuaAh8KiOeqdAB0PTf2kSvBwv3+Ne53C6i3+WximcHeFm2+wXIwRmd/dVvM/CvDYVUH3dQBvq2tpDSazTntKq+Eq2UHTbppeQFCqCNJZ8JrGteYScjp9lW8X4fIIxUYT3XrCEJp1l144gaH2P6Tc+GuDRpkG4NNCD3BUEGYfVE1D4d8X8bC8hN2ot4Z78tg1M+3KeX/AZkqkYK54/2AK1lEcVI3sSFaYQhOqdE5uJY9aFJ6r/KiljbU6dAO86ZQvihxlgqYZdA9qlRtNVRvKg66sLn+m3UyOV4jYXFOa3EbBUXEYlqtR6jaM7M7DoCxvYegvb6RYymsfLjg8Bip8TtXZrP8VmEk9ho3JEIQlwqpIRLLkzMfgP4bnyNpc7DrK3EIldX0nPbib8Q0+ysKGr5D7O+E6/daJmHBmhUXFUh5dC4G3KAbem5k+vHqfgeNccoFz7jcSq5SzGtSmaFcjbQnrc7flI7hfDWrVzTUsaAdiSCbakgi/4TJmQxu8I126FasAPFztv1Cm+D4J8ZWNerfkBsi+x0PYy42sNJ401SigGiqo9tpCcSzvRpmynxG2AUg6whuCFviOajN3nILlx6YuvVZB93TBIuV3G9wQZW8wcOpUgPvuerzLpzMeov5TJ3mxmL0AFJD3BDW9wZKYDKFKmp5ruxGpY82traXgrozLew9T/AUwcGa+y7uAVFagjC2o3AAkbmXj5U+DR1qtpYa26i4lfTir4F6lAAtewp9ffeNTGDDXZvPiX768vVdDtpHGo8GHTquCPO/wAl3qUwS6/eYl9he5ufMNG+soWbuJYlm+8uLjbYcvTS803L2XLHxqx5qh1G9gNxYHbedmYcsU8SliAG6Hb2v6Thge5txp0/u6np6hkMoc4Yl87sxM6cHjih9JLZjyvUw7kEG36+0r5EaCHCy9AjfBXQ2GYOytGHxIYXE95V8Liyhk9hcYHGn4S9oeJFtopz5H7rzLj36bfSkzQC7enRdLjSWT4bcSFPFtTJsK1M22+ekeZR/wALVPwlcjKWJek61KZAdGDLfa46EdiLj6znGY8LmVA0GR8iqnhEuToTvmFvMJw8E4umKoJWTZxcg7q2zI3qDcTugwN81ZqJzJmFMJRLtYubiml7F37eijS56D6Xx/FYt61RqlQ3dzdj07AAdANgPSenGatd8Q/2puasp5GtYKALEBANApvf1vc6zxRZHTQGtnsfgbr3Kiq6gUsWXxO07JwhCE2AFsgskTdEIQnVxEIQCkmwFydrSKaVsTC92gUsUbpXhjdSujhnD3rVQiXuTqR0mvcG4UtCmFUa7k+p3lT4I9HAU+arrUI1sL6bicXFfiK7aUlAHc3BmOdM10jpnDM7DZbCOLlRtivkFe+KUUdCjtygjvYyhcX4Vhk5Uosz1OddQQba9bRmKwlerRFc1Swv5lDA2W1zpLLwLD4VKArALfluSQA17Xt7wdx55sRbuUQByxe6mME/hYdPEa1l1JPWV/H5kq12NPDLp1dgeX6MPSctfEPjnJJ5MOp9ua3mGh0PWRvGc0KimjhQFXYsND9O8eXuks1mmncphDWDE78BOxdajhPPUfxa+vUMgMo+P4sz1C99b7/pHY2mza3uZGkWjWQWcWyCxG391VLxGukaBytD/l/HZaTk3PlrU6x06N1+p7TRqVUMAQbgz5xR7S85Pzy1IhKhunc7j2kocYsnZt+impK1tSMLsnfVaNxrgdPEIVca20PWYzmzJj4dzpp0I2t795uWFxS1FDKbgzy4hw5KyFXAI/T1EfLCH+Juqu6OtkpH4mlfM7LaelCuVNxLrnLIrUWLILr0PW3raUd6ZBsYJe/hdqvQKSshro/qFYMFjw49Z1sLyqU6hU3EnMDxENod5ZU1ZhaYJ82HK/RYfjn6cdC/91SbZ2VryRmX7JWKVGth6h81x8lSyqrgjYGwB+h0sb65MEdQZ2D4lYzDgUlqU2VQOU1E5nAtYDmDC+25ufWDf/M8wuNxqD2VWx/PZzALHQjurh8TuDHyYlF28lUjsSPDYjsDzC/8w+lFRpumKwy1EZHF1ZSrDuCLETFOLcOOHr1KLfut5STe6HVGvpe4Iv63hEM37WoEn+Lsj/BUFVB+4hLR8QzH8rxhEizXDNZJEIQiSSEy1ZR4WiD7RWIAGqjS+mh03lSY3M6K2KdwAzEgbCZyrM1ZLgibdjd9ifwr+k5NJHjlPiO29vypHNHFadetemoAFhexBNtLayJtACLLWjoxTsIOZOqrKurNQ/FoBopvK/HPBfw31pvoR013NpNPlt/EIV7YZvvCAVtp0t7XlJYSWp5qqrh/Bv10b+W1rWmf4hQ8l+QJadOx6eRV9QVvNZZxs4a9x1XZmLj9/uKPlprpp1ttpK6ogBFl5QUQgbid8R9uwVLW1hndZvwj37pCJy4nCX951wMlq6JlQL6OGh/uyHhn5fhcLtOo+3dQbpY6xAbSUxGGvI2pTIOszb2uY7lyix+vklNT8u0sRu3ruPNWrKec3w7BWN06g7D195rXDeJpWQMhvcfX8J88gyfy3mmphnFj5b6jvIM4cxm36K3o+ICW0cps7Y9fNbbisKtRSrC4PeZXnXIBS70xdf09LCaPwTjtPEoGU69R2MkKlMMLHUGSvjbMLj5q8gqJKZ+JpsV8xV6BU2IjFa2omtZ2yACDUpDTqB0/vMyHDGFTlYW11gRdhyet5R8ViqIiX5EDMKT4aWcKLXZmCqOpJICj6kibLwzJuGSjTWph6D1Aih2KK5Z7DmPM4uRe9vSUb4ccG8XE+Jey4extbRncEKL+gBP/AAzWJLRx5GQ76eSw9bI18hwiwvdEpfxIy/4lMYlLB6SkONfNSJB6dVNz7FpdIhENkYHtLShGuwm4WDU2npO/NfCBhcW9NdEIFSmOyNcW+jBh7ASPVpZ8Jqy9pgk+JvuFRcUpeW/ms+F3sUsY7RxMYg6wyrkcbQR/E7foNyhKVjReZ+jfc7BORYrGLGuZI/DTQWblYWCY3FUTXdnfVKDFjOW0A0YypIs2UWcdv5Tn04N3Rm7QnwhCHZFCZhEIRLxEgapAEpYRpaJcwZ9S1psLnyzU7Kdzhc5eaC0861AMI+0VZVOvUHlzjM6aXae1s7eascLYml0RytnrYjvtfyUTWoFTPOTFWkDI3EYYr7SulifTuwSeh2P5QMsDXN5sOm43H4XfwPjz4dwym39us2DLmaKeJQa2fqswqdvDOKvRcMpItBy0xnEz1COouI5COY5bHp5r6CqEAG+1pjuY6i1sURQS5ZlVQN2Ym1hf1ktj8/GrhuQCzkatp+kkPhxlu/8AvdVd/wD097Hyn5qtuhOw9L/xCQSuFS8Rt03Wkj/824/krTlbgIwmGSlfmf5qja2ao1uYi+w0AHoBJeEJZAACwQxN0QhCdXFFcey3RxaEOo5+UqlWwLpfXyntcC46zHK1I06j0z8yOyNvupI662Nr/WbxKNn7J5qXxOHQmrp4qLa9RQtgwHVxYCw1I01IEgkD2OE0XxD3HRdLWyMMb9D7KhQnlSq3nrNPSVUdTHzG+vZZWppn078DvTuiJaM3ijeRfug8glvhvkfa9vNSfty0EB2dtPe10huYk9RG+HB56J98bCSTe/rkp4attsLhYDRNBgNYrJC1oOIpWOwuvgbYeYU5ljc3E22J2fkUERscIcsc+EuOKNpttfP65hNZKAML3Dvt/wBSRQ0XkjrQqKklYS4Gx+eRz9iTZDy1MbgARf2zGXuAE1V7xQIt4xjCSI6ZmK1yB6ocF878N7An0Q7RGS4gWiqJWc39zIWfEx2dtx5Kw5fIjDvhcN9j5qOxOFtqNp40qdzJeoukZg8C9SotKkvNUc2VdumrE9FG5Mqa1j6R3LBvfTr6p1NRR1bhKMgPiH2U3k3LH2qrZh9xTP3pva9wbUx1169h7ia+iAAACwAsANgBsJwcB4KmFoLSTpqzWALufmc26n8gAOkkZ2nh5Te51V292I2Gg0RCEIQo0QhCJJEIQiSVBzL8OLt4mE5V0dqlNmbzNqwZCb2YkkEGw2260KlUuJvczT4iZZam5xVFB4VicRY6hy37TlPQ82tu17bmQhz6Z/Oi9R1XJImTs5b/AEPRVEiAFoU3ilZcwhkrefBmdhsCTmqOUvjdyZsup62GSQGOVo14gOka2pMEmEm7QDfqSuupxLHiA8RIt2C9IXnkDH80Mir43gk5WF0LJRyMOWdzZOheNY6RFbSEc4czl72uoOUeXj72T4hMYxMCukGdWfEGNPhF88lO2l+EucMzbqlD+kQaRbQtB3OlcRa5dfIjQg9VOGxtBvpbMHUEdE0U9Z6bQJjArOwVQWZjZVGpYnYATtXUQ0LSWjxHQf3ZKlglrHAOPhGpTQCzBVBZmIVVGpZjsAO/9prWTMrjCUruB476uQeawBPKimw0A1PqT0tOXJWTRhlFWsAcQwPUMtNbmyqf4rWuR7DTe2Shjje55mmN3H2Wi8DGiOMWARCEISmIhCESSIQhEkiEIRJIjalMMCrAEEEEHUEHQgiOhEksyznkd6TNXwyL4AVeaigbnUjRmRBoV2JAtaxNt5UKVYEaG47zfJRM0/DgOzVsJZHPMz0Tojsdbob2psdf5TfpqTA3mU7+bB6jYpSRsnZgl9DuFQ7RpSI6sjFXVkYbq4KsPcGPDS6gnpq4aWd037qhmhnoz1b12TWEbPWIRJZaDGbg539uiiircAsRt79V51ddIq6R/LC0eaR/NModncfIC33TRUt5YiIysfne/wBkxjrHA3jrQj4qd7ZHPc7U3tb5Jsk7HMDQ3QdUiraBa0RnnVwbglbFvyUl0HzVDfw1Fxe7dTr8o1P5wGr4lHTDkwC7umwRtLw+SoPNlyb9Vz4PCPXqLTpqWdjoB26seyjqZp+UslLhPvHPPXII5hcIqm3lRT101Y6n0GkksvZcpYOny07ljq7tbnY9LkbAdANvckmVlMyJxdzZTdx9le3a1uCMWaiEIQlMRCEIkkQhCJJEIQiSRCEIkkQhCJJEIQiSUbxvL9HFJyVV2+VxYOh7q1tPbY9RMtzPlergiWbzUC1lqjpfZag/dPr8p02JtNkjXQEEEAgixB1BB3BEhkhDziGR6hPDrCxzHRYOtSPvL/mH4ZpUbnwrLQb96ny/ctsLgL+zNh0uD26yjcW4RWwjctdCoJsri7U2/pe2/obH0hcPE5oPDOMQ6jX1VbPwuOXOE2PQ6LyhPNaw26xVJYgKCSdAACST2AGplpJxSmYzHiv2Gqq4+HVD34MNvonFp58xJsASToAASSewA1Jlo4Z8OcRVsahFFT381T6INB9T9Je+BZUoYQXprepaxqtrUPfX90egsNJSz1lTVZDwN9yruCggp83eJ3sqdwX4ZvUHNiXakOlNCpe1hYs5uF1voAfcTQsDgUo01p01CoosqjYD/M9SdyTPeEjihZEPCEW55dqiEISVMRCEIkkQhCJJEIQiSRCEIkkQhCJJEIQiSRCEIkkQhCJJE8cXhEqoyVFV0YWZWAKkdiDFhEkqJxT4UKaqth6vh0i33lMjm5V1JNJtxrbynTXfSxt3B8vUcKtqSAHq51c+7f5Cw9IQkYiY04gM04uJFrqShCEkTUQhCJJEIQiSRCEIkkQhCJJEIQiS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7" name="AutoShape 10" descr="data:image/jpeg;base64,/9j/4AAQSkZJRgABAQAAAQABAAD/2wCEAAkGBhQSERUUExQWFRQWFBQWFBUWFxQVFBgUFBcVFBQVFRQXHCYeFxkjHBQUHy8gIycpLCwsFR4xNTAqNSYrLCkBCQoKDgwOGg8PGiwkHyQsLC0wLzQsLCwvLTQsKSwsLDItLDQsKSwsLywtLCwsLCwsKSwsLCwsLCwsLCwsLCwsLP/AABEIAPgAzAMBIgACEQEDEQH/xAAcAAABBQEBAQAAAAAAAAAAAAAAAQIFBgcEAwj/xABBEAACAQIEBAQDBQYDBwUAAAABAgADEQQGITEFEkFREyJhcQcygRQjkaGxM0JSYnLRgsHwFySSorLT8TRTVHOT/8QAGwEAAQUBAQAAAAAAAAAAAAAABAACAwUGAQf/xAAzEQABAwIEBAQFBAMBAQAAAAABAAIDBBESITFBBRNRYSJxgaEykbHR4QYUwfBCUvEjNP/aAAwDAQACEQMRAD8A3GEIRJIhCRWY+OphaJdzYnyoALsWsTYDbYE3Ok4SALlIC6is55sXDqaQQO7ow1vYXsCWGlxYnY6kEaWJla4R8RqtIIj00amgC+QcjcqggAAnl/h0FtpTuM8YZ3ao5u7G57ewHYRmDxocesro5XTSXxYRt09VYS0ksVPzgzEN/wALWcJ8RsM6n5kexIRuVeYjZRUJ5ATsOYiWinUDAEEEEXBGoI7gjeYQUjqVR0N0dlPdWZTrvqpEsXU9XHqzEOoVQ2spn/5YT0K3eExKnx7EqLCvWA/+xz+pklhM+4xCL1BUAOodF1G1rrY/66wY1BabPY4eiLDWuF2uB9VrcJmn+1Gv/wCzT/F/7x9H4p1RfnoI3bldk/UNec/eRdfYp3JetIhM8/2rN/8AFX/9j/256U/iqLebDEH+WoCLfVRO/u4f9lzkv6K/wmdVPiq5BthlBtofFJse9vD1nk3xQr62pUwOly5P1sRf8ov3cWx9ilynLSohaY9xDOOLrEE1AoGyooUa2vvc9O84MVxSvVXlqVajr/CzsQdjqL2Ow3jmzPkyjY4+iY7AzN7wPVa7js0YakpZ6yaG1lYO1+wVbm+kruI+KVEfJRqNoPmKIL9RoWO3pM6FOPCiEso6yU52Z7lCSV9NGMru9lPv8QMUavPzWTT7tQtgoIJ5SdS1gdSev4adwritPEUlq0m5kb6EEaFWHQjtMRYCT+RcxfZa3ht+yrMoOuiVD5RU16HQH0APSDysfSSYXuxNOh7qeCZtSzE0WI2WtQhCTpyIQhEkiEIRJJlasEUsxAVQSSdgALkmY1mnjhxddqg1RQVpCxHkBJuQerbn2A6SzZ+zVz82Eo3+YCsw2NrHw1tv/N7W11nblTJ6CjzVVBZxpfoCJXVDnTO5TPVFRARjG5Yri6hZjeMpVSpuJf8AOuQzSJdBdfTp6WlAq0ipsZGP9CF6BQVcNVEGt6aKcwPEQwsd53gypI5BuJNYDiV9DvLWi4g6n8EmbPp+Fjf1B+mb3nph5hSka0VWjX3l9U1GGHGzO9u91gKeDFLgflr2S6QIERTG3gElSwRh5a252toBrfujGQOLywOdYb33+ycQIACITEjTPHjOGNpAPTO1r30snCF+AXe4E98tbW1T9IG0QDSJJTI5gBwNu4XFvT7qMRteSC51gbH3+yXni80bEnDWyMBxeWlrHZdFIxxFvPW9xulYxWOkQiHLIpHSuc/IkHI+dvmpGCJobmARmPL6JCYOkeF0ihY8cPMrC14ycBtaxH/Uw1ojeHMObSe9wVf/AIfZtNT/AHasb1FBNJybl0G6n+ZRb3HsTLxMDbmVlZWKsrBkYbqym4I+s2LKXHvteGVzbxB5KoGwqAC9vQ3DD0YSoiLmOMMnxN91e3bI0SM0KmoQhCE1Eq+e8ynDUQlMgVqmi91T96pbv0HqetjJ3inFKeHpmpVblUfiSdlUdSe0xPjnF2r1XrPoznQb8qgWVQfQfnc9YJUzFgwt+Ip7QAC9+g1TuEY9KVZCw5rEHUn8Ses2bhPFademGQj27ek+fC2t5N5dzNUwzgg6dR3HaRRsdTi+o3VfFxRlQ8sfl0/K3KtRDqVYXBFpmOdvh/a9SkPL2HT0l84FmCniUup16jsZKOgIsYQ9jZm3HzVrDPJTvxNNivmLEYYobETyBmx51yCKgNSkNdyomS43AtTYgiCZtOF+v1W+4dxRlW3C7Jy7eH8T6N+Mlla8qckcBxLl0baF0tU6mNiLs6dO4VFx39ONqAZqfJ31U4Ui8sbTqAiPmohbBKOZGAbry6YzxO5clwQmBI+0ISWKBkQIaNVFJM+Q3cU3ki8kWEY2libew/n/AInOqZHWuU0JF5YsJI2CNosGhMMzybkohEvOjAcOqV25aakmR1FTFTtu8+m5UkFPJO6zB+F4QkvxvK9TDKGY3B30tYk2tIiMpaxlSDhBBGxT6mkfTkYs7pGEkMtZgbB1w/mNI6VUGtx0YD+Jd/UXHWcEZUWBcUojK0TR/G33HRF8NrBE7lv+E+y3WhXV1DoQysAVYG4IOoII3E9JmPw6zH4NT7NUYCk+tG+gWoTql+zkkj1H8006VEUokbiCvntwmypfxIy09dFxFMktQVr0gL86EqWK9Q4C/XaZlYMPcXH1n0DMbzlwP7Li2AFqVW9Skeg256Y7cpN7dmXsYJVxC4l6aqSM3BZ1VVr0CvtPKTBS4kdiMNbbaEua6O2LNp0PX8rK1NKLl0W2o3Hl2XZwbjj0HDKbW/D8Jr+Wc1piVAvZ7ajv3mGzr4fxJqTBlJFpEWmM4meoRNFxG1o5tNj0/C+hiJTs4ZHWupdBZuo7+3aeuU86rXAWoQH+gB9pbJL4J2/3JX7HuicHNK+a+K8IeixDAi04J9AZpygmJUkAB7advqBMX47l98O5DKR/rf2gbg6M4XfNbnhfGGzgRy5O+q5MDjyhsdpO0a4YXEqs6cJjSh9IRT1ElM7EzTcdVBxv9PxV7C9gs9WaE58Nigw0k3w3LFauOYLyra4JGh0v0mhPFoMAcLk9N15YeE1DZTG8WtuVFmEmsvZb8eqyOeXl3GoOo6WnHxrhLYaqUO3Q95HDxZksgbhs05X7p0vC3xxl17kbdlxRCYqqWICi5OwEvGV8j7VK3uF2/HvJaviAjPLizd7DzUdJQGXxvyb9VDZeyfUxBDOOVPXr7ETR+G8Ip0E5UFvU6n8Zy8QzBQwy2utx+4LA/hKNxnPFWsSqeVf+b8RKDFik/wB3n++i0FmxR/6tC7/iBx1X+5TWx8x7EHaUyKSSbk3J6nWE0PD6V0LS5/xO9lna+qE7gGaBEQmLPKs9pNXVQpoTIddvNQUdOaiUM+fkuvgvB2xddKK3APmdhoURSOZge+oA9SJt6rYW7d9T+J3lXyDlz7PQ8RgPFrBWY6+VLApT17XJOg1PWwMtMy9PGWtxO1OZWskIJsNBkiRGaeBDF4Z6WgfRqbHYVF1Un0Ox9GMl4QggEWKjWBYepcA9xeejpee/FuF/ZsRVo3uEfy/0MA6D3CsB9J5wvhIbNA+nkF8Jsqril4pmzMyuFGYnCW1E5ZOMt5wYnCdRBammfSnPNmx6ear3xNqRjjyduOvcfZeGFxbIwKki01DJ2eg4FOqbHo39zMpIj6NYqbiCOYQcbNfqpKKvMP8A5yZt+i+jVa4uJEZhy3TxKEEAN0P9/SU3JufLWp1jcbBjv9fSaPSrBgCpuDJGubM2x+S0TXWs9hy6rAszZUfDudNPy+kgcPhi7coGs+jeN8Jp16ZDgbb9pn+VspI+Kc28iMRfuRYiBvY+NwYM76LU0vHXshLX5kaFdGSMh6CpVGm4H9xNGpUQosoAHYRyIALDQRSYbFE2MZarNzTPmeXOOaqOZeGtRqDE0dx84HW+g0kZmnHU8VTp+GC1U30FiQbfvSYzHx/mvQojnc6HcqPqJ25cy0mHQEgFzqT766GClmN5azTfseydezQXLiyplBaKh6gBc/UDqLeus6cwfaWYU6NgpAu2txf1EsE8cVjUpi7sAPUwkxNDLXsog43uq2mWKdCk1Sqed+UkljzC/peZxXcF2I2JJEsebc2mufDpkhBudrn+0rAEO4XT3l5rRZouPNVnFKgCPlE5n2SwhCaVZxIZ2Zc4UMVi6VFwShJapb+BBc37AnlX/HOKodJefhZwrStiGA1YU6fcBBdyPcsB/gMzHFnmWoZDsMytLwmMMidLuclf4QhIkciEIRJLKPiTS5cfe/z0EPtZnX67SvrLn8VlHPhjpe1cetvurfTeUtJJwo4auRvUAoHiovTsd0KdEIiwmmc0OGF2izjXFpuFxYrCX1G84GW0myJy4nC3maq6J1N42Zs+n4RxDavtJ7O/P1Ucj2Oku+U86VKQ5WBdeg1NvYASB4FlupiKgUD3PSaxwPJ9GgAeUF/4usqjeV149t/7qrThtPLA0mU5H/H+eyi6/E8ZiVK06aqpBFyzKbH0InpkfEhOeg4tUDEn1sLE36y3gSqZq4YabriaWjKQGt1W92j3xujIkveytmuDvDaytcrOY+PNcUKGtRtyOgvrqPQzn4hm/npItHWpUA0F9ATY6/WSOXMuCiOd/NVbVmO99uke6Qy+FnqU0NwZuXpl7Ly0FufNUPzMbX/KTMJzYziVOkLuwH5n8JO1rY22GijJLiuDj/EKqALRQMzaXNwB9QJQM0LVAHjVSzE/JdWUA7ayy8RzhUqBlwyE2/ePMpHtpK8/B/tFBq3OWqqW5gQL2HT8ZXTPbI61yR/G/miWtLW9Cq6oixB+cWbuEsMbSzS2Sw8ocHkP1uiEISVRLzrH9JsWUcAKODoqAVJpq7g7+I4Dvf1uSPpaYzivlb+lv0M3bh/7Kn/Qn/SJkJjirJSdrD2WupRhpWDrc+66IQhHqVEIQiSWX/FGrfF0lt8tAm/9bkW+nhj8ZV02ktnfFipj61gRyclPXryrzE+3m/KRSyXhAxVMr+gAVfxZ1oWN7kpYQhNOs4idHC8GK1ZaZblDG15zMZcOF5MD4bxVa9QjykX0IMoOLVJtyI9dT5flXnCqYF3OfoMh5q7cH4RToUwqD6+875AZU434qFH/AGiXBHoDyj9JYJXRFpYC3RXLwQc0kgsz8bWknhjzO+gX+rS86uPcaXD077sdFHc9JEZc4KzucRX+ZvlB6A6+28jleSeWzX6JzGgDEU/KGWPBXxH1qNr/AE6WIlnhODiPG6VAedwO0e1rIm20CaSXlP4stQ0m8I2fof8AzKJgeGmpjTTxB8W1rna1we0la/Ha+L8uHQqnV9CLSZ4Bl5cOCSeZ2+ZtffrBnDnvBGg+SmB5bTfVSeGwSU15VUASm8cojB4gVU/ZuQrr6asTJfjuaAh8KiOeqdAB0PTf2kSvBwv3+Ne53C6i3+WximcHeFm2+wXIwRmd/dVvM/CvDYVUH3dQBvq2tpDSazTntKq+Eq2UHTbppeQFCqCNJZ8JrGteYScjp9lW8X4fIIxUYT3XrCEJp1l144gaH2P6Tc+GuDRpkG4NNCD3BUEGYfVE1D4d8X8bC8hN2ot4Z78tg1M+3KeX/AZkqkYK54/2AK1lEcVI3sSFaYQhOqdE5uJY9aFJ6r/KiljbU6dAO86ZQvihxlgqYZdA9qlRtNVRvKg66sLn+m3UyOV4jYXFOa3EbBUXEYlqtR6jaM7M7DoCxvYegvb6RYymsfLjg8Bip8TtXZrP8VmEk9ho3JEIQlwqpIRLLkzMfgP4bnyNpc7DrK3EIldX0nPbib8Q0+ysKGr5D7O+E6/daJmHBmhUXFUh5dC4G3KAbem5k+vHqfgeNccoFz7jcSq5SzGtSmaFcjbQnrc7flI7hfDWrVzTUsaAdiSCbakgi/4TJmQxu8I126FasAPFztv1Cm+D4J8ZWNerfkBsi+x0PYy42sNJ401SigGiqo9tpCcSzvRpmynxG2AUg6whuCFviOajN3nILlx6YuvVZB93TBIuV3G9wQZW8wcOpUgPvuerzLpzMeov5TJ3mxmL0AFJD3BDW9wZKYDKFKmp5ruxGpY82traXgrozLew9T/AUwcGa+y7uAVFagjC2o3AAkbmXj5U+DR1qtpYa26i4lfTir4F6lAAtewp9ffeNTGDDXZvPiX768vVdDtpHGo8GHTquCPO/wAl3qUwS6/eYl9he5ufMNG+soWbuJYlm+8uLjbYcvTS803L2XLHxqx5qh1G9gNxYHbedmYcsU8SliAG6Hb2v6Thge5txp0/u6np6hkMoc4Yl87sxM6cHjih9JLZjyvUw7kEG36+0r5EaCHCy9AjfBXQ2GYOytGHxIYXE95V8Liyhk9hcYHGn4S9oeJFtopz5H7rzLj36bfSkzQC7enRdLjSWT4bcSFPFtTJsK1M22+ekeZR/wALVPwlcjKWJek61KZAdGDLfa46EdiLj6znGY8LmVA0GR8iqnhEuToTvmFvMJw8E4umKoJWTZxcg7q2zI3qDcTugwN81ZqJzJmFMJRLtYubiml7F37eijS56D6Xx/FYt61RqlQ3dzdj07AAdANgPSenGatd8Q/2puasp5GtYKALEBANApvf1vc6zxRZHTQGtnsfgbr3Kiq6gUsWXxO07JwhCE2AFsgskTdEIQnVxEIQCkmwFydrSKaVsTC92gUsUbpXhjdSujhnD3rVQiXuTqR0mvcG4UtCmFUa7k+p3lT4I9HAU+arrUI1sL6bicXFfiK7aUlAHc3BmOdM10jpnDM7DZbCOLlRtivkFe+KUUdCjtygjvYyhcX4Vhk5Uosz1OddQQba9bRmKwlerRFc1Swv5lDA2W1zpLLwLD4VKArALfluSQA17Xt7wdx55sRbuUQByxe6mME/hYdPEa1l1JPWV/H5kq12NPDLp1dgeX6MPSctfEPjnJJ5MOp9ua3mGh0PWRvGc0KimjhQFXYsND9O8eXuks1mmncphDWDE78BOxdajhPPUfxa+vUMgMo+P4sz1C99b7/pHY2mza3uZGkWjWQWcWyCxG391VLxGukaBytD/l/HZaTk3PlrU6x06N1+p7TRqVUMAQbgz5xR7S85Pzy1IhKhunc7j2kocYsnZt+impK1tSMLsnfVaNxrgdPEIVca20PWYzmzJj4dzpp0I2t795uWFxS1FDKbgzy4hw5KyFXAI/T1EfLCH+Juqu6OtkpH4mlfM7LaelCuVNxLrnLIrUWLILr0PW3raUd6ZBsYJe/hdqvQKSshro/qFYMFjw49Z1sLyqU6hU3EnMDxENod5ZU1ZhaYJ82HK/RYfjn6cdC/91SbZ2VryRmX7JWKVGth6h81x8lSyqrgjYGwB+h0sb65MEdQZ2D4lYzDgUlqU2VQOU1E5nAtYDmDC+25ufWDf/M8wuNxqD2VWx/PZzALHQjurh8TuDHyYlF28lUjsSPDYjsDzC/8w+lFRpumKwy1EZHF1ZSrDuCLETFOLcOOHr1KLfut5STe6HVGvpe4Iv63hEM37WoEn+Lsj/BUFVB+4hLR8QzH8rxhEizXDNZJEIQiSSEy1ZR4WiD7RWIAGqjS+mh03lSY3M6K2KdwAzEgbCZyrM1ZLgibdjd9ifwr+k5NJHjlPiO29vypHNHFadetemoAFhexBNtLayJtACLLWjoxTsIOZOqrKurNQ/FoBopvK/HPBfw31pvoR013NpNPlt/EIV7YZvvCAVtp0t7XlJYSWp5qqrh/Bv10b+W1rWmf4hQ8l+QJadOx6eRV9QVvNZZxs4a9x1XZmLj9/uKPlprpp1ttpK6ogBFl5QUQgbid8R9uwVLW1hndZvwj37pCJy4nCX951wMlq6JlQL6OGh/uyHhn5fhcLtOo+3dQbpY6xAbSUxGGvI2pTIOszb2uY7lyix+vklNT8u0sRu3ruPNWrKec3w7BWN06g7D195rXDeJpWQMhvcfX8J88gyfy3mmphnFj5b6jvIM4cxm36K3o+ICW0cps7Y9fNbbisKtRSrC4PeZXnXIBS70xdf09LCaPwTjtPEoGU69R2MkKlMMLHUGSvjbMLj5q8gqJKZ+JpsV8xV6BU2IjFa2omtZ2yACDUpDTqB0/vMyHDGFTlYW11gRdhyet5R8ViqIiX5EDMKT4aWcKLXZmCqOpJICj6kibLwzJuGSjTWph6D1Aih2KK5Z7DmPM4uRe9vSUb4ccG8XE+Jey4extbRncEKL+gBP/AAzWJLRx5GQ76eSw9bI18hwiwvdEpfxIy/4lMYlLB6SkONfNSJB6dVNz7FpdIhENkYHtLShGuwm4WDU2npO/NfCBhcW9NdEIFSmOyNcW+jBh7ASPVpZ8Jqy9pgk+JvuFRcUpeW/ms+F3sUsY7RxMYg6wyrkcbQR/E7foNyhKVjReZ+jfc7BORYrGLGuZI/DTQWblYWCY3FUTXdnfVKDFjOW0A0YypIs2UWcdv5Tn04N3Rm7QnwhCHZFCZhEIRLxEgapAEpYRpaJcwZ9S1psLnyzU7Kdzhc5eaC0861AMI+0VZVOvUHlzjM6aXae1s7eascLYml0RytnrYjvtfyUTWoFTPOTFWkDI3EYYr7SulifTuwSeh2P5QMsDXN5sOm43H4XfwPjz4dwym39us2DLmaKeJQa2fqswqdvDOKvRcMpItBy0xnEz1COouI5COY5bHp5r6CqEAG+1pjuY6i1sURQS5ZlVQN2Ym1hf1ktj8/GrhuQCzkatp+kkPhxlu/8AvdVd/wD097Hyn5qtuhOw9L/xCQSuFS8Rt03Wkj/824/krTlbgIwmGSlfmf5qja2ao1uYi+w0AHoBJeEJZAACwQxN0QhCdXFFcey3RxaEOo5+UqlWwLpfXyntcC46zHK1I06j0z8yOyNvupI662Nr/WbxKNn7J5qXxOHQmrp4qLa9RQtgwHVxYCw1I01IEgkD2OE0XxD3HRdLWyMMb9D7KhQnlSq3nrNPSVUdTHzG+vZZWppn078DvTuiJaM3ijeRfug8glvhvkfa9vNSfty0EB2dtPe10huYk9RG+HB56J98bCSTe/rkp4attsLhYDRNBgNYrJC1oOIpWOwuvgbYeYU5ljc3E22J2fkUERscIcsc+EuOKNpttfP65hNZKAML3Dvt/wBSRQ0XkjrQqKklYS4Gx+eRz9iTZDy1MbgARf2zGXuAE1V7xQIt4xjCSI6ZmK1yB6ocF878N7An0Q7RGS4gWiqJWc39zIWfEx2dtx5Kw5fIjDvhcN9j5qOxOFtqNp40qdzJeoukZg8C9SotKkvNUc2VdumrE9FG5Mqa1j6R3LBvfTr6p1NRR1bhKMgPiH2U3k3LH2qrZh9xTP3pva9wbUx1169h7ia+iAAACwAsANgBsJwcB4KmFoLSTpqzWALufmc26n8gAOkkZ2nh5Te51V292I2Gg0RCEIQo0QhCJJEIQiSVBzL8OLt4mE5V0dqlNmbzNqwZCb2YkkEGw2260KlUuJvczT4iZZam5xVFB4VicRY6hy37TlPQ82tu17bmQhz6Z/Oi9R1XJImTs5b/AEPRVEiAFoU3ilZcwhkrefBmdhsCTmqOUvjdyZsup62GSQGOVo14gOka2pMEmEm7QDfqSuupxLHiA8RIt2C9IXnkDH80Mir43gk5WF0LJRyMOWdzZOheNY6RFbSEc4czl72uoOUeXj72T4hMYxMCukGdWfEGNPhF88lO2l+EucMzbqlD+kQaRbQtB3OlcRa5dfIjQg9VOGxtBvpbMHUEdE0U9Z6bQJjArOwVQWZjZVGpYnYATtXUQ0LSWjxHQf3ZKlglrHAOPhGpTQCzBVBZmIVVGpZjsAO/9prWTMrjCUruB476uQeawBPKimw0A1PqT0tOXJWTRhlFWsAcQwPUMtNbmyqf4rWuR7DTe2Shjje55mmN3H2Wi8DGiOMWARCEISmIhCESSIQhEkiEIRJIjalMMCrAEEEEHUEHQgiOhEksyznkd6TNXwyL4AVeaigbnUjRmRBoV2JAtaxNt5UKVYEaG47zfJRM0/DgOzVsJZHPMz0Tojsdbob2psdf5TfpqTA3mU7+bB6jYpSRsnZgl9DuFQ7RpSI6sjFXVkYbq4KsPcGPDS6gnpq4aWd037qhmhnoz1b12TWEbPWIRJZaDGbg539uiiircAsRt79V51ddIq6R/LC0eaR/NModncfIC33TRUt5YiIysfne/wBkxjrHA3jrQj4qd7ZHPc7U3tb5Jsk7HMDQ3QdUiraBa0RnnVwbglbFvyUl0HzVDfw1Fxe7dTr8o1P5wGr4lHTDkwC7umwRtLw+SoPNlyb9Vz4PCPXqLTpqWdjoB26seyjqZp+UslLhPvHPPXII5hcIqm3lRT101Y6n0GkksvZcpYOny07ljq7tbnY9LkbAdANvckmVlMyJxdzZTdx9le3a1uCMWaiEIQlMRCEIkkQhCJJEIQiSRCEIkkQhCJJEIQiSUbxvL9HFJyVV2+VxYOh7q1tPbY9RMtzPlergiWbzUC1lqjpfZag/dPr8p02JtNkjXQEEEAgixB1BB3BEhkhDziGR6hPDrCxzHRYOtSPvL/mH4ZpUbnwrLQb96ny/ctsLgL+zNh0uD26yjcW4RWwjctdCoJsri7U2/pe2/obH0hcPE5oPDOMQ6jX1VbPwuOXOE2PQ6LyhPNaw26xVJYgKCSdAACST2AGplpJxSmYzHiv2Gqq4+HVD34MNvonFp58xJsASToAASSewA1Jlo4Z8OcRVsahFFT381T6INB9T9Je+BZUoYQXprepaxqtrUPfX90egsNJSz1lTVZDwN9yruCggp83eJ3sqdwX4ZvUHNiXakOlNCpe1hYs5uF1voAfcTQsDgUo01p01CoosqjYD/M9SdyTPeEjihZEPCEW55dqiEISVMRCEIkkQhCJJEIQiSRCEIkkQhCJJEIQiSRCEIkkQhCJJE8cXhEqoyVFV0YWZWAKkdiDFhEkqJxT4UKaqth6vh0i33lMjm5V1JNJtxrbynTXfSxt3B8vUcKtqSAHq51c+7f5Cw9IQkYiY04gM04uJFrqShCEkTUQhCJJEIQiSRCEIkkQhCJJEIQiS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8" name="AutoShape 12" descr="data:image/jpeg;base64,/9j/4AAQSkZJRgABAQAAAQABAAD/2wCEAAkGBhQSERUUExQWFRQWFBQWFBUWFxQVFBgUFBcVFBQVFRQXHCYeFxkjHBQUHy8gIycpLCwsFR4xNTAqNSYrLCkBCQoKDgwOGg8PGiwkHyQsLC0wLzQsLCwvLTQsKSwsLDItLDQsKSwsLywtLCwsLCwsKSwsLCwsLCwsLCwsLCwsLP/AABEIAPgAzAMBIgACEQEDEQH/xAAcAAABBQEBAQAAAAAAAAAAAAAAAQIFBgcEAwj/xABBEAACAQIEBAQDBQYDBwUAAAABAgADEQQGITEFEkFREyJhcQcygRQjkaGxM0JSYnLRgsHwFySSorLT8TRTVHOT/8QAGwEAAQUBAQAAAAAAAAAAAAAABAACAwUGAQf/xAAzEQABAwIEBAQFBAMBAQAAAAABAAIDBBESITFBBRNRYSJxgaEykbHR4QYUwfBCUvEjNP/aAAwDAQACEQMRAD8A3GEIRJIhCRWY+OphaJdzYnyoALsWsTYDbYE3Ok4SALlIC6is55sXDqaQQO7ow1vYXsCWGlxYnY6kEaWJla4R8RqtIIj00amgC+QcjcqggAAnl/h0FtpTuM8YZ3ao5u7G57ewHYRmDxocesro5XTSXxYRt09VYS0ksVPzgzEN/wALWcJ8RsM6n5kexIRuVeYjZRUJ5ATsOYiWinUDAEEEEXBGoI7gjeYQUjqVR0N0dlPdWZTrvqpEsXU9XHqzEOoVQ2spn/5YT0K3eExKnx7EqLCvWA/+xz+pklhM+4xCL1BUAOodF1G1rrY/66wY1BabPY4eiLDWuF2uB9VrcJmn+1Gv/wCzT/F/7x9H4p1RfnoI3bldk/UNec/eRdfYp3JetIhM8/2rN/8AFX/9j/256U/iqLebDEH+WoCLfVRO/u4f9lzkv6K/wmdVPiq5BthlBtofFJse9vD1nk3xQr62pUwOly5P1sRf8ov3cWx9ilynLSohaY9xDOOLrEE1AoGyooUa2vvc9O84MVxSvVXlqVajr/CzsQdjqL2Ow3jmzPkyjY4+iY7AzN7wPVa7js0YakpZ6yaG1lYO1+wVbm+kruI+KVEfJRqNoPmKIL9RoWO3pM6FOPCiEso6yU52Z7lCSV9NGMru9lPv8QMUavPzWTT7tQtgoIJ5SdS1gdSev4adwritPEUlq0m5kb6EEaFWHQjtMRYCT+RcxfZa3ht+yrMoOuiVD5RU16HQH0APSDysfSSYXuxNOh7qeCZtSzE0WI2WtQhCTpyIQhEkiEIRJJlasEUsxAVQSSdgALkmY1mnjhxddqg1RQVpCxHkBJuQerbn2A6SzZ+zVz82Eo3+YCsw2NrHw1tv/N7W11nblTJ6CjzVVBZxpfoCJXVDnTO5TPVFRARjG5Yri6hZjeMpVSpuJf8AOuQzSJdBdfTp6WlAq0ipsZGP9CF6BQVcNVEGt6aKcwPEQwsd53gypI5BuJNYDiV9DvLWi4g6n8EmbPp+Fjf1B+mb3nph5hSka0VWjX3l9U1GGHGzO9u91gKeDFLgflr2S6QIERTG3gElSwRh5a252toBrfujGQOLywOdYb33+ycQIACITEjTPHjOGNpAPTO1r30snCF+AXe4E98tbW1T9IG0QDSJJTI5gBwNu4XFvT7qMRteSC51gbH3+yXni80bEnDWyMBxeWlrHZdFIxxFvPW9xulYxWOkQiHLIpHSuc/IkHI+dvmpGCJobmARmPL6JCYOkeF0ihY8cPMrC14ycBtaxH/Uw1ojeHMObSe9wVf/AIfZtNT/AHasb1FBNJybl0G6n+ZRb3HsTLxMDbmVlZWKsrBkYbqym4I+s2LKXHvteGVzbxB5KoGwqAC9vQ3DD0YSoiLmOMMnxN91e3bI0SM0KmoQhCE1Eq+e8ynDUQlMgVqmi91T96pbv0HqetjJ3inFKeHpmpVblUfiSdlUdSe0xPjnF2r1XrPoznQb8qgWVQfQfnc9YJUzFgwt+Ip7QAC9+g1TuEY9KVZCw5rEHUn8Ses2bhPFademGQj27ek+fC2t5N5dzNUwzgg6dR3HaRRsdTi+o3VfFxRlQ8sfl0/K3KtRDqVYXBFpmOdvh/a9SkPL2HT0l84FmCniUup16jsZKOgIsYQ9jZm3HzVrDPJTvxNNivmLEYYobETyBmx51yCKgNSkNdyomS43AtTYgiCZtOF+v1W+4dxRlW3C7Jy7eH8T6N+Mlla8qckcBxLl0baF0tU6mNiLs6dO4VFx39ONqAZqfJ31U4Ui8sbTqAiPmohbBKOZGAbry6YzxO5clwQmBI+0ISWKBkQIaNVFJM+Q3cU3ki8kWEY2libew/n/AInOqZHWuU0JF5YsJI2CNosGhMMzybkohEvOjAcOqV25aakmR1FTFTtu8+m5UkFPJO6zB+F4QkvxvK9TDKGY3B30tYk2tIiMpaxlSDhBBGxT6mkfTkYs7pGEkMtZgbB1w/mNI6VUGtx0YD+Jd/UXHWcEZUWBcUojK0TR/G33HRF8NrBE7lv+E+y3WhXV1DoQysAVYG4IOoII3E9JmPw6zH4NT7NUYCk+tG+gWoTql+zkkj1H8006VEUokbiCvntwmypfxIy09dFxFMktQVr0gL86EqWK9Q4C/XaZlYMPcXH1n0DMbzlwP7Li2AFqVW9Skeg256Y7cpN7dmXsYJVxC4l6aqSM3BZ1VVr0CvtPKTBS4kdiMNbbaEua6O2LNp0PX8rK1NKLl0W2o3Hl2XZwbjj0HDKbW/D8Jr+Wc1piVAvZ7ajv3mGzr4fxJqTBlJFpEWmM4meoRNFxG1o5tNj0/C+hiJTs4ZHWupdBZuo7+3aeuU86rXAWoQH+gB9pbJL4J2/3JX7HuicHNK+a+K8IeixDAi04J9AZpygmJUkAB7advqBMX47l98O5DKR/rf2gbg6M4XfNbnhfGGzgRy5O+q5MDjyhsdpO0a4YXEqs6cJjSh9IRT1ElM7EzTcdVBxv9PxV7C9gs9WaE58Nigw0k3w3LFauOYLyra4JGh0v0mhPFoMAcLk9N15YeE1DZTG8WtuVFmEmsvZb8eqyOeXl3GoOo6WnHxrhLYaqUO3Q95HDxZksgbhs05X7p0vC3xxl17kbdlxRCYqqWICi5OwEvGV8j7VK3uF2/HvJaviAjPLizd7DzUdJQGXxvyb9VDZeyfUxBDOOVPXr7ETR+G8Ip0E5UFvU6n8Zy8QzBQwy2utx+4LA/hKNxnPFWsSqeVf+b8RKDFik/wB3n++i0FmxR/6tC7/iBx1X+5TWx8x7EHaUyKSSbk3J6nWE0PD6V0LS5/xO9lna+qE7gGaBEQmLPKs9pNXVQpoTIddvNQUdOaiUM+fkuvgvB2xddKK3APmdhoURSOZge+oA9SJt6rYW7d9T+J3lXyDlz7PQ8RgPFrBWY6+VLApT17XJOg1PWwMtMy9PGWtxO1OZWskIJsNBkiRGaeBDF4Z6WgfRqbHYVF1Un0Ox9GMl4QggEWKjWBYepcA9xeejpee/FuF/ZsRVo3uEfy/0MA6D3CsB9J5wvhIbNA+nkF8Jsqril4pmzMyuFGYnCW1E5ZOMt5wYnCdRBammfSnPNmx6ear3xNqRjjyduOvcfZeGFxbIwKki01DJ2eg4FOqbHo39zMpIj6NYqbiCOYQcbNfqpKKvMP8A5yZt+i+jVa4uJEZhy3TxKEEAN0P9/SU3JufLWp1jcbBjv9fSaPSrBgCpuDJGubM2x+S0TXWs9hy6rAszZUfDudNPy+kgcPhi7coGs+jeN8Jp16ZDgbb9pn+VspI+Kc28iMRfuRYiBvY+NwYM76LU0vHXshLX5kaFdGSMh6CpVGm4H9xNGpUQosoAHYRyIALDQRSYbFE2MZarNzTPmeXOOaqOZeGtRqDE0dx84HW+g0kZmnHU8VTp+GC1U30FiQbfvSYzHx/mvQojnc6HcqPqJ25cy0mHQEgFzqT766GClmN5azTfseydezQXLiyplBaKh6gBc/UDqLeus6cwfaWYU6NgpAu2txf1EsE8cVjUpi7sAPUwkxNDLXsog43uq2mWKdCk1Sqed+UkljzC/peZxXcF2I2JJEsebc2mufDpkhBudrn+0rAEO4XT3l5rRZouPNVnFKgCPlE5n2SwhCaVZxIZ2Zc4UMVi6VFwShJapb+BBc37AnlX/HOKodJefhZwrStiGA1YU6fcBBdyPcsB/gMzHFnmWoZDsMytLwmMMidLuclf4QhIkciEIRJLKPiTS5cfe/z0EPtZnX67SvrLn8VlHPhjpe1cetvurfTeUtJJwo4auRvUAoHiovTsd0KdEIiwmmc0OGF2izjXFpuFxYrCX1G84GW0myJy4nC3maq6J1N42Zs+n4RxDavtJ7O/P1Ucj2Oku+U86VKQ5WBdeg1NvYASB4FlupiKgUD3PSaxwPJ9GgAeUF/4usqjeV149t/7qrThtPLA0mU5H/H+eyi6/E8ZiVK06aqpBFyzKbH0InpkfEhOeg4tUDEn1sLE36y3gSqZq4YabriaWjKQGt1W92j3xujIkveytmuDvDaytcrOY+PNcUKGtRtyOgvrqPQzn4hm/npItHWpUA0F9ATY6/WSOXMuCiOd/NVbVmO99uke6Qy+FnqU0NwZuXpl7Ly0FufNUPzMbX/KTMJzYziVOkLuwH5n8JO1rY22GijJLiuDj/EKqALRQMzaXNwB9QJQM0LVAHjVSzE/JdWUA7ayy8RzhUqBlwyE2/ePMpHtpK8/B/tFBq3OWqqW5gQL2HT8ZXTPbI61yR/G/miWtLW9Cq6oixB+cWbuEsMbSzS2Sw8ocHkP1uiEISVRLzrH9JsWUcAKODoqAVJpq7g7+I4Dvf1uSPpaYzivlb+lv0M3bh/7Kn/Qn/SJkJjirJSdrD2WupRhpWDrc+66IQhHqVEIQiSWX/FGrfF0lt8tAm/9bkW+nhj8ZV02ktnfFipj61gRyclPXryrzE+3m/KRSyXhAxVMr+gAVfxZ1oWN7kpYQhNOs4idHC8GK1ZaZblDG15zMZcOF5MD4bxVa9QjykX0IMoOLVJtyI9dT5flXnCqYF3OfoMh5q7cH4RToUwqD6+875AZU434qFH/AGiXBHoDyj9JYJXRFpYC3RXLwQc0kgsz8bWknhjzO+gX+rS86uPcaXD077sdFHc9JEZc4KzucRX+ZvlB6A6+28jleSeWzX6JzGgDEU/KGWPBXxH1qNr/AE6WIlnhODiPG6VAedwO0e1rIm20CaSXlP4stQ0m8I2fof8AzKJgeGmpjTTxB8W1rna1we0la/Ha+L8uHQqnV9CLSZ4Bl5cOCSeZ2+ZtffrBnDnvBGg+SmB5bTfVSeGwSU15VUASm8cojB4gVU/ZuQrr6asTJfjuaAh8KiOeqdAB0PTf2kSvBwv3+Ne53C6i3+WximcHeFm2+wXIwRmd/dVvM/CvDYVUH3dQBvq2tpDSazTntKq+Eq2UHTbppeQFCqCNJZ8JrGteYScjp9lW8X4fIIxUYT3XrCEJp1l144gaH2P6Tc+GuDRpkG4NNCD3BUEGYfVE1D4d8X8bC8hN2ot4Z78tg1M+3KeX/AZkqkYK54/2AK1lEcVI3sSFaYQhOqdE5uJY9aFJ6r/KiljbU6dAO86ZQvihxlgqYZdA9qlRtNVRvKg66sLn+m3UyOV4jYXFOa3EbBUXEYlqtR6jaM7M7DoCxvYegvb6RYymsfLjg8Bip8TtXZrP8VmEk9ho3JEIQlwqpIRLLkzMfgP4bnyNpc7DrK3EIldX0nPbib8Q0+ysKGr5D7O+E6/daJmHBmhUXFUh5dC4G3KAbem5k+vHqfgeNccoFz7jcSq5SzGtSmaFcjbQnrc7flI7hfDWrVzTUsaAdiSCbakgi/4TJmQxu8I126FasAPFztv1Cm+D4J8ZWNerfkBsi+x0PYy42sNJ401SigGiqo9tpCcSzvRpmynxG2AUg6whuCFviOajN3nILlx6YuvVZB93TBIuV3G9wQZW8wcOpUgPvuerzLpzMeov5TJ3mxmL0AFJD3BDW9wZKYDKFKmp5ruxGpY82traXgrozLew9T/AUwcGa+y7uAVFagjC2o3AAkbmXj5U+DR1qtpYa26i4lfTir4F6lAAtewp9ffeNTGDDXZvPiX768vVdDtpHGo8GHTquCPO/wAl3qUwS6/eYl9he5ufMNG+soWbuJYlm+8uLjbYcvTS803L2XLHxqx5qh1G9gNxYHbedmYcsU8SliAG6Hb2v6Thge5txp0/u6np6hkMoc4Yl87sxM6cHjih9JLZjyvUw7kEG36+0r5EaCHCy9AjfBXQ2GYOytGHxIYXE95V8Liyhk9hcYHGn4S9oeJFtopz5H7rzLj36bfSkzQC7enRdLjSWT4bcSFPFtTJsK1M22+ekeZR/wALVPwlcjKWJek61KZAdGDLfa46EdiLj6znGY8LmVA0GR8iqnhEuToTvmFvMJw8E4umKoJWTZxcg7q2zI3qDcTugwN81ZqJzJmFMJRLtYubiml7F37eijS56D6Xx/FYt61RqlQ3dzdj07AAdANgPSenGatd8Q/2puasp5GtYKALEBANApvf1vc6zxRZHTQGtnsfgbr3Kiq6gUsWXxO07JwhCE2AFsgskTdEIQnVxEIQCkmwFydrSKaVsTC92gUsUbpXhjdSujhnD3rVQiXuTqR0mvcG4UtCmFUa7k+p3lT4I9HAU+arrUI1sL6bicXFfiK7aUlAHc3BmOdM10jpnDM7DZbCOLlRtivkFe+KUUdCjtygjvYyhcX4Vhk5Uosz1OddQQba9bRmKwlerRFc1Swv5lDA2W1zpLLwLD4VKArALfluSQA17Xt7wdx55sRbuUQByxe6mME/hYdPEa1l1JPWV/H5kq12NPDLp1dgeX6MPSctfEPjnJJ5MOp9ua3mGh0PWRvGc0KimjhQFXYsND9O8eXuks1mmncphDWDE78BOxdajhPPUfxa+vUMgMo+P4sz1C99b7/pHY2mza3uZGkWjWQWcWyCxG391VLxGukaBytD/l/HZaTk3PlrU6x06N1+p7TRqVUMAQbgz5xR7S85Pzy1IhKhunc7j2kocYsnZt+impK1tSMLsnfVaNxrgdPEIVca20PWYzmzJj4dzpp0I2t795uWFxS1FDKbgzy4hw5KyFXAI/T1EfLCH+Juqu6OtkpH4mlfM7LaelCuVNxLrnLIrUWLILr0PW3raUd6ZBsYJe/hdqvQKSshro/qFYMFjw49Z1sLyqU6hU3EnMDxENod5ZU1ZhaYJ82HK/RYfjn6cdC/91SbZ2VryRmX7JWKVGth6h81x8lSyqrgjYGwB+h0sb65MEdQZ2D4lYzDgUlqU2VQOU1E5nAtYDmDC+25ufWDf/M8wuNxqD2VWx/PZzALHQjurh8TuDHyYlF28lUjsSPDYjsDzC/8w+lFRpumKwy1EZHF1ZSrDuCLETFOLcOOHr1KLfut5STe6HVGvpe4Iv63hEM37WoEn+Lsj/BUFVB+4hLR8QzH8rxhEizXDNZJEIQiSSEy1ZR4WiD7RWIAGqjS+mh03lSY3M6K2KdwAzEgbCZyrM1ZLgibdjd9ifwr+k5NJHjlPiO29vypHNHFadetemoAFhexBNtLayJtACLLWjoxTsIOZOqrKurNQ/FoBopvK/HPBfw31pvoR013NpNPlt/EIV7YZvvCAVtp0t7XlJYSWp5qqrh/Bv10b+W1rWmf4hQ8l+QJadOx6eRV9QVvNZZxs4a9x1XZmLj9/uKPlprpp1ttpK6ogBFl5QUQgbid8R9uwVLW1hndZvwj37pCJy4nCX951wMlq6JlQL6OGh/uyHhn5fhcLtOo+3dQbpY6xAbSUxGGvI2pTIOszb2uY7lyix+vklNT8u0sRu3ruPNWrKec3w7BWN06g7D195rXDeJpWQMhvcfX8J88gyfy3mmphnFj5b6jvIM4cxm36K3o+ICW0cps7Y9fNbbisKtRSrC4PeZXnXIBS70xdf09LCaPwTjtPEoGU69R2MkKlMMLHUGSvjbMLj5q8gqJKZ+JpsV8xV6BU2IjFa2omtZ2yACDUpDTqB0/vMyHDGFTlYW11gRdhyet5R8ViqIiX5EDMKT4aWcKLXZmCqOpJICj6kibLwzJuGSjTWph6D1Aih2KK5Z7DmPM4uRe9vSUb4ccG8XE+Jey4extbRncEKL+gBP/AAzWJLRx5GQ76eSw9bI18hwiwvdEpfxIy/4lMYlLB6SkONfNSJB6dVNz7FpdIhENkYHtLShGuwm4WDU2npO/NfCBhcW9NdEIFSmOyNcW+jBh7ASPVpZ8Jqy9pgk+JvuFRcUpeW/ms+F3sUsY7RxMYg6wyrkcbQR/E7foNyhKVjReZ+jfc7BORYrGLGuZI/DTQWblYWCY3FUTXdnfVKDFjOW0A0YypIs2UWcdv5Tn04N3Rm7QnwhCHZFCZhEIRLxEgapAEpYRpaJcwZ9S1psLnyzU7Kdzhc5eaC0861AMI+0VZVOvUHlzjM6aXae1s7eascLYml0RytnrYjvtfyUTWoFTPOTFWkDI3EYYr7SulifTuwSeh2P5QMsDXN5sOm43H4XfwPjz4dwym39us2DLmaKeJQa2fqswqdvDOKvRcMpItBy0xnEz1COouI5COY5bHp5r6CqEAG+1pjuY6i1sURQS5ZlVQN2Ym1hf1ktj8/GrhuQCzkatp+kkPhxlu/8AvdVd/wD097Hyn5qtuhOw9L/xCQSuFS8Rt03Wkj/824/krTlbgIwmGSlfmf5qja2ao1uYi+w0AHoBJeEJZAACwQxN0QhCdXFFcey3RxaEOo5+UqlWwLpfXyntcC46zHK1I06j0z8yOyNvupI662Nr/WbxKNn7J5qXxOHQmrp4qLa9RQtgwHVxYCw1I01IEgkD2OE0XxD3HRdLWyMMb9D7KhQnlSq3nrNPSVUdTHzG+vZZWppn078DvTuiJaM3ijeRfug8glvhvkfa9vNSfty0EB2dtPe10huYk9RG+HB56J98bCSTe/rkp4attsLhYDRNBgNYrJC1oOIpWOwuvgbYeYU5ljc3E22J2fkUERscIcsc+EuOKNpttfP65hNZKAML3Dvt/wBSRQ0XkjrQqKklYS4Gx+eRz9iTZDy1MbgARf2zGXuAE1V7xQIt4xjCSI6ZmK1yB6ocF878N7An0Q7RGS4gWiqJWc39zIWfEx2dtx5Kw5fIjDvhcN9j5qOxOFtqNp40qdzJeoukZg8C9SotKkvNUc2VdumrE9FG5Mqa1j6R3LBvfTr6p1NRR1bhKMgPiH2U3k3LH2qrZh9xTP3pva9wbUx1169h7ia+iAAACwAsANgBsJwcB4KmFoLSTpqzWALufmc26n8gAOkkZ2nh5Te51V292I2Gg0RCEIQo0QhCJJEIQiSVBzL8OLt4mE5V0dqlNmbzNqwZCb2YkkEGw2260KlUuJvczT4iZZam5xVFB4VicRY6hy37TlPQ82tu17bmQhz6Z/Oi9R1XJImTs5b/AEPRVEiAFoU3ilZcwhkrefBmdhsCTmqOUvjdyZsup62GSQGOVo14gOka2pMEmEm7QDfqSuupxLHiA8RIt2C9IXnkDH80Mir43gk5WF0LJRyMOWdzZOheNY6RFbSEc4czl72uoOUeXj72T4hMYxMCukGdWfEGNPhF88lO2l+EucMzbqlD+kQaRbQtB3OlcRa5dfIjQg9VOGxtBvpbMHUEdE0U9Z6bQJjArOwVQWZjZVGpYnYATtXUQ0LSWjxHQf3ZKlglrHAOPhGpTQCzBVBZmIVVGpZjsAO/9prWTMrjCUruB476uQeawBPKimw0A1PqT0tOXJWTRhlFWsAcQwPUMtNbmyqf4rWuR7DTe2Shjje55mmN3H2Wi8DGiOMWARCEISmIhCESSIQhEkiEIRJIjalMMCrAEEEEHUEHQgiOhEksyznkd6TNXwyL4AVeaigbnUjRmRBoV2JAtaxNt5UKVYEaG47zfJRM0/DgOzVsJZHPMz0Tojsdbob2psdf5TfpqTA3mU7+bB6jYpSRsnZgl9DuFQ7RpSI6sjFXVkYbq4KsPcGPDS6gnpq4aWd037qhmhnoz1b12TWEbPWIRJZaDGbg539uiiircAsRt79V51ddIq6R/LC0eaR/NModncfIC33TRUt5YiIysfne/wBkxjrHA3jrQj4qd7ZHPc7U3tb5Jsk7HMDQ3QdUiraBa0RnnVwbglbFvyUl0HzVDfw1Fxe7dTr8o1P5wGr4lHTDkwC7umwRtLw+SoPNlyb9Vz4PCPXqLTpqWdjoB26seyjqZp+UslLhPvHPPXII5hcIqm3lRT101Y6n0GkksvZcpYOny07ljq7tbnY9LkbAdANvckmVlMyJxdzZTdx9le3a1uCMWaiEIQlMRCEIkkQhCJJEIQiSRCEIkkQhCJJEIQiSUbxvL9HFJyVV2+VxYOh7q1tPbY9RMtzPlergiWbzUC1lqjpfZag/dPr8p02JtNkjXQEEEAgixB1BB3BEhkhDziGR6hPDrCxzHRYOtSPvL/mH4ZpUbnwrLQb96ny/ctsLgL+zNh0uD26yjcW4RWwjctdCoJsri7U2/pe2/obH0hcPE5oPDOMQ6jX1VbPwuOXOE2PQ6LyhPNaw26xVJYgKCSdAACST2AGplpJxSmYzHiv2Gqq4+HVD34MNvonFp58xJsASToAASSewA1Jlo4Z8OcRVsahFFT381T6INB9T9Je+BZUoYQXprepaxqtrUPfX90egsNJSz1lTVZDwN9yruCggp83eJ3sqdwX4ZvUHNiXakOlNCpe1hYs5uF1voAfcTQsDgUo01p01CoosqjYD/M9SdyTPeEjihZEPCEW55dqiEISVMRCEIkkQhCJJEIQiSRCEIkkQhCJJEIQiSRCEIkkQhCJJE8cXhEqoyVFV0YWZWAKkdiDFhEkqJxT4UKaqth6vh0i33lMjm5V1JNJtxrbynTXfSxt3B8vUcKtqSAHq51c+7f5Cw9IQkYiY04gM04uJFrqShCEkTUQhCJJEIQiSRCEIkkQhCJJEIQiS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5369" name="Picture 13" descr="C:\Documents and Settings\DecsiAndrea\Dokumentumok\Andi\Luca\Kép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3986" y="5224864"/>
            <a:ext cx="1020481" cy="122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https://encrypted-tbn3.gstatic.com/images?q=tbn:ANd9GcQqpxAW_PtdD4WwQ2kDsS0tBTJcdTyGFc-B3DaBrh7-prK1s0n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4976" y="4377498"/>
            <a:ext cx="1042646" cy="9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9" descr="BELÉPÉ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2413" y="5661024"/>
            <a:ext cx="1029311" cy="84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1" descr="https://encrypted-tbn2.gstatic.com/images?q=tbn:ANd9GcR6ggZ49wMI9An5wlZO3xQpVanjJIFo4yBZo4ARifJyq9rQ2pj3c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000636"/>
            <a:ext cx="1472072" cy="83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214283" y="692696"/>
            <a:ext cx="9821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cap="all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 </a:t>
            </a:r>
            <a:r>
              <a:rPr lang="hu-HU" sz="4000" b="1" cap="all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megalakulás kezdete </a:t>
            </a:r>
            <a:r>
              <a:rPr lang="hu-HU" sz="4000" b="1" cap="all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és háttere</a:t>
            </a:r>
            <a:endParaRPr lang="hu-HU" sz="4000" b="1" cap="all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14950"/>
            <a:ext cx="1085095" cy="21911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5852" y="5643578"/>
            <a:ext cx="4008893" cy="837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179388" y="1612039"/>
            <a:ext cx="8661658" cy="32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hu-HU" sz="2400" dirty="0"/>
              <a:t> </a:t>
            </a:r>
            <a:endParaRPr lang="hu-HU" sz="2800" dirty="0">
              <a:solidFill>
                <a:schemeClr val="bg2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Blip>
                <a:blip r:embed="rId2"/>
              </a:buBlip>
            </a:pPr>
            <a:r>
              <a:rPr lang="hu-HU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Tehetséges gyermekek felkutatása, és lehetőségeinek javítása</a:t>
            </a: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Blip>
                <a:blip r:embed="rId2"/>
              </a:buBlip>
            </a:pPr>
            <a:r>
              <a:rPr lang="hu-HU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Hatékony helyi és térségi tehetségsegítő programok generálása</a:t>
            </a: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Blip>
                <a:blip r:embed="rId2"/>
              </a:buBlip>
            </a:pPr>
            <a:r>
              <a:rPr lang="hu-HU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Helyi és térségi hálózat kialakítása</a:t>
            </a: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Blip>
                <a:blip r:embed="rId2"/>
              </a:buBlip>
            </a:pPr>
            <a:r>
              <a:rPr lang="hu-HU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Tehetségbarát társadalmi környezet kialakítása</a:t>
            </a: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Blip>
                <a:blip r:embed="rId2"/>
              </a:buBlip>
            </a:pPr>
            <a:r>
              <a:rPr lang="hu-HU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Erőforrás bővítése</a:t>
            </a: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Blip>
                <a:blip r:embed="rId2"/>
              </a:buBlip>
            </a:pPr>
            <a:r>
              <a:rPr lang="hu-HU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 későbbiekben a szakképzés napirendre tűzése</a:t>
            </a:r>
          </a:p>
          <a:p>
            <a:pPr marL="28575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hu-HU" dirty="0">
                <a:solidFill>
                  <a:srgbClr val="146194">
                    <a:lumMod val="75000"/>
                  </a:srgbClr>
                </a:solidFill>
              </a:rPr>
              <a:t>	</a:t>
            </a:r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1242777" y="332656"/>
            <a:ext cx="7721836" cy="126861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4000" b="1" dirty="0">
                <a:solidFill>
                  <a:prstClr val="white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/>
            </a:r>
            <a:br>
              <a:rPr lang="hu-HU" sz="4000" b="1" dirty="0">
                <a:solidFill>
                  <a:prstClr val="white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</a:br>
            <a:r>
              <a:rPr lang="hu-HU" sz="4000" b="1" dirty="0">
                <a:solidFill>
                  <a:prstClr val="white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Munkánk fő célkitűzései: </a:t>
            </a:r>
            <a:r>
              <a:rPr lang="hu-HU" sz="1800" b="1" dirty="0">
                <a:solidFill>
                  <a:prstClr val="white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( a tervezésünk elsősorban a kevés számú szakirodalomra és Kormos Dénes  útmutatására hagyatkozott)</a:t>
            </a:r>
            <a:endParaRPr lang="hu-HU" sz="4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05" y="4872932"/>
            <a:ext cx="1261981" cy="25483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196" y="4005064"/>
            <a:ext cx="3371850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ctrTitle" idx="4294967295"/>
          </p:nvPr>
        </p:nvSpPr>
        <p:spPr>
          <a:xfrm>
            <a:off x="611560" y="332656"/>
            <a:ext cx="8532440" cy="1429330"/>
          </a:xfrm>
        </p:spPr>
        <p:txBody>
          <a:bodyPr>
            <a:noAutofit/>
          </a:bodyPr>
          <a:lstStyle/>
          <a:p>
            <a:pPr eaLnBrk="1" hangingPunct="1"/>
            <a:r>
              <a:rPr lang="hu-HU" sz="36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 Szervezeti felépítés kezdetben és ma</a:t>
            </a:r>
            <a:br>
              <a:rPr lang="hu-HU" sz="36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</a:br>
            <a:r>
              <a:rPr lang="hu-H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(megalakuláskor egyetlen </a:t>
            </a:r>
            <a:r>
              <a:rPr lang="hu-H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csoport, </a:t>
            </a:r>
            <a:r>
              <a:rPr lang="hu-H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az angol nyelvi kezdte meg </a:t>
            </a:r>
            <a:r>
              <a:rPr lang="hu-H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munkáját. Tagozati rendszerben nem is gondolkodtunk!</a:t>
            </a:r>
            <a:endParaRPr lang="hu-HU" sz="1800" b="1" dirty="0">
              <a:solidFill>
                <a:srgbClr val="FF0000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99" y="4797152"/>
            <a:ext cx="1261981" cy="2548349"/>
          </a:xfrm>
          <a:prstGeom prst="rect">
            <a:avLst/>
          </a:prstGeom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xmlns="" id="{1FD8DBEC-21F7-465F-9D4D-3F7E82D8F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379510"/>
              </p:ext>
            </p:extLst>
          </p:nvPr>
        </p:nvGraphicFramePr>
        <p:xfrm>
          <a:off x="1455728" y="1844824"/>
          <a:ext cx="7432685" cy="475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4" imgW="9339953" imgH="5993590" progId="">
                  <p:embed/>
                </p:oleObj>
              </mc:Choice>
              <mc:Fallback>
                <p:oleObj name="Document" r:id="rId4" imgW="9339953" imgH="599359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28" y="1844824"/>
                        <a:ext cx="7432685" cy="4757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lcím 2"/>
          <p:cNvSpPr>
            <a:spLocks noGrp="1"/>
          </p:cNvSpPr>
          <p:nvPr>
            <p:ph type="subTitle" idx="4294967295"/>
          </p:nvPr>
        </p:nvSpPr>
        <p:spPr>
          <a:xfrm>
            <a:off x="1403649" y="1970143"/>
            <a:ext cx="4320480" cy="447788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Szakmai partnereink (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megalakuláskor nem voltak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)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	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Kaposvári Tankerületi Központ</a:t>
            </a:r>
          </a:p>
          <a:p>
            <a:pPr>
              <a:buSzPct val="120000"/>
              <a:buBlip>
                <a:blip r:embed="rId2"/>
              </a:buBlip>
              <a:defRPr/>
            </a:pP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	Kaposvári Szakképző Centrum</a:t>
            </a:r>
          </a:p>
          <a:p>
            <a:pPr>
              <a:buSzPct val="120000"/>
              <a:buBlip>
                <a:blip r:embed="rId2"/>
              </a:buBlip>
              <a:defRPr/>
            </a:pP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	Esélyek Háza</a:t>
            </a:r>
          </a:p>
          <a:p>
            <a:pPr>
              <a:buSzPct val="120000"/>
              <a:buBlip>
                <a:blip r:embed="rId2"/>
              </a:buBlip>
              <a:defRPr/>
            </a:pP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	Napkerék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Támogatóink (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támogatóra nem is gondoltunk az induláskor!)</a:t>
            </a:r>
          </a:p>
          <a:p>
            <a:pPr>
              <a:buSzPct val="120000"/>
              <a:buBlip>
                <a:blip r:embed="rId2"/>
              </a:buBlip>
              <a:defRPr/>
            </a:pP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	Vállalkozások</a:t>
            </a:r>
          </a:p>
          <a:p>
            <a:pPr>
              <a:buSzPct val="120000"/>
              <a:buBlip>
                <a:blip r:embed="rId2"/>
              </a:buBlip>
              <a:defRPr/>
            </a:pP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	Rotary Club</a:t>
            </a:r>
          </a:p>
          <a:p>
            <a:pPr>
              <a:buSzPct val="120000"/>
              <a:buBlip>
                <a:blip r:embed="rId2"/>
              </a:buBlip>
              <a:defRPr/>
            </a:pP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	Magánszemélyek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hu-HU" sz="1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hu-HU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387618" y="476672"/>
            <a:ext cx="505659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4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itchFamily="34" charset="0"/>
              </a:rPr>
              <a:t>Együttműködéseink kialakulása</a:t>
            </a:r>
          </a:p>
        </p:txBody>
      </p:sp>
      <p:pic>
        <p:nvPicPr>
          <p:cNvPr id="20483" name="Picture 2" descr="http://napkerek.5mp.eu/fejlec_2/napker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5682" y="3885519"/>
            <a:ext cx="2529953" cy="6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037" y="4816722"/>
            <a:ext cx="1230805" cy="107603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894" y="4768296"/>
            <a:ext cx="1261981" cy="25483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/>
          <a:srcRect t="11468" r="4571" b="4945"/>
          <a:stretch/>
        </p:blipFill>
        <p:spPr>
          <a:xfrm>
            <a:off x="6503379" y="1853127"/>
            <a:ext cx="1894560" cy="6471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379" y="2671896"/>
            <a:ext cx="1894560" cy="9472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5682" y="4816722"/>
            <a:ext cx="1077289" cy="1077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1242777" y="512763"/>
            <a:ext cx="7401189" cy="987411"/>
          </a:xfrm>
        </p:spPr>
        <p:txBody>
          <a:bodyPr/>
          <a:lstStyle/>
          <a:p>
            <a:r>
              <a:rPr lang="hu-HU" sz="4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Anyagi Forrásaink (</a:t>
            </a:r>
            <a:r>
              <a:rPr lang="hu-H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azt gondoltuk, hogy az oktatási rendszeren belül lesz működési forrásunk!)</a:t>
            </a:r>
            <a:endParaRPr lang="hu-HU" sz="4000" b="1" dirty="0"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357159" y="1974590"/>
            <a:ext cx="5500726" cy="50263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hu-HU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Mai lehetőségek: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 1./ pályázatok</a:t>
            </a:r>
            <a:endParaRPr lang="hu-HU" sz="2400" dirty="0">
              <a:solidFill>
                <a:schemeClr val="bg2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	Minden évben pályáztunk 1-3 millió forint közti 	összegre. Mert nem volt több kiírás a tanácsok számára. Ez a komoly működéshez nem elegendő.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2./ vállalkozói támogatások</a:t>
            </a:r>
            <a:endParaRPr lang="hu-HU" sz="2400" dirty="0">
              <a:solidFill>
                <a:schemeClr val="bg2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	Elsősorban tárgyi támogatás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3./ magánszemélyek támogatásai</a:t>
            </a:r>
            <a:endParaRPr lang="hu-HU" sz="2400" dirty="0">
              <a:solidFill>
                <a:schemeClr val="bg2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  <a:p>
            <a:pPr marL="0" indent="0">
              <a:buNone/>
            </a:pPr>
            <a:endParaRPr lang="hu-HU" sz="2900" dirty="0"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hu-HU" sz="1800" dirty="0"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u-HU" sz="1800" dirty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u-HU" sz="1800" dirty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u-HU" sz="1800" dirty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u-HU" sz="1400" dirty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endParaRPr lang="hu-HU" sz="1800" dirty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endParaRPr lang="hu-HU" sz="1800" dirty="0">
              <a:latin typeface="Arial" charset="0"/>
              <a:cs typeface="Arial" charset="0"/>
            </a:endParaRPr>
          </a:p>
        </p:txBody>
      </p:sp>
      <p:sp>
        <p:nvSpPr>
          <p:cNvPr id="25603" name="AutoShape 2" descr="https://encrypted-tbn3.gstatic.com/images?q=tbn:ANd9GcTCJeQRZws3XY8crPtPHW1vxai3HgIfaR4Gg0zyBjSqh35S_v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4" name="AutoShape 4" descr="http://assets2.partyponty.hu/system/post_pictures/921/display/forint1.jpg?1327592479"/>
          <p:cNvSpPr>
            <a:spLocks noChangeAspect="1" noChangeArrowheads="1"/>
          </p:cNvSpPr>
          <p:nvPr/>
        </p:nvSpPr>
        <p:spPr bwMode="auto">
          <a:xfrm>
            <a:off x="155575" y="-1516063"/>
            <a:ext cx="4762500" cy="31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5" name="AutoShape 6" descr="http://assets0.partyponty.hu/system/post_pictures/784/display/diakhitel_modosul.jpg?1325770311"/>
          <p:cNvSpPr>
            <a:spLocks noChangeAspect="1" noChangeArrowheads="1"/>
          </p:cNvSpPr>
          <p:nvPr/>
        </p:nvSpPr>
        <p:spPr bwMode="auto">
          <a:xfrm>
            <a:off x="142844" y="-1471613"/>
            <a:ext cx="47625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6" name="AutoShape 8" descr="Módosul a diákhitelezés rendsz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7" name="AutoShape 10" descr="Módosul a diákhitelezés rendsz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8" name="AutoShape 12" descr="http://oper.tehetseg.hu/themes/seven/operbann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9" name="AutoShape 14" descr="http://oper.tehetseg.hu/themes/seven/operbann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4929198"/>
            <a:ext cx="1261981" cy="25483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960" y="2475464"/>
            <a:ext cx="1568800" cy="15342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22856" t="1" b="2289"/>
          <a:stretch/>
        </p:blipFill>
        <p:spPr>
          <a:xfrm>
            <a:off x="5103998" y="4857760"/>
            <a:ext cx="1697969" cy="1477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ctrTitle" idx="4294967295"/>
          </p:nvPr>
        </p:nvSpPr>
        <p:spPr>
          <a:xfrm>
            <a:off x="1371600" y="582613"/>
            <a:ext cx="7772400" cy="1368425"/>
          </a:xfrm>
        </p:spPr>
        <p:txBody>
          <a:bodyPr/>
          <a:lstStyle/>
          <a:p>
            <a:pPr eaLnBrk="1" hangingPunct="1"/>
            <a:r>
              <a:rPr lang="hu-HU" sz="4000" b="1" dirty="0"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Információk közreadása</a:t>
            </a:r>
            <a:br>
              <a:rPr lang="hu-HU" sz="4000" b="1" dirty="0"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</a:br>
            <a:r>
              <a:rPr lang="hu-HU" sz="1800" b="1" dirty="0"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( </a:t>
            </a:r>
            <a:r>
              <a:rPr lang="hu-HU" sz="1400" b="1" dirty="0"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ha nem ismerik a munkádat, nem tudsz partnereket találni, nem tudsz hálózatot építeni, valójában a  szakma számára nem is létezel)</a:t>
            </a:r>
            <a:endParaRPr lang="pt-BR" sz="1400" b="1" dirty="0">
              <a:solidFill>
                <a:srgbClr val="FFFFFF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</p:txBody>
      </p:sp>
      <p:sp>
        <p:nvSpPr>
          <p:cNvPr id="27650" name="Alcím 2"/>
          <p:cNvSpPr>
            <a:spLocks noGrp="1"/>
          </p:cNvSpPr>
          <p:nvPr>
            <p:ph type="subTitle" idx="4294967295"/>
          </p:nvPr>
        </p:nvSpPr>
        <p:spPr>
          <a:xfrm>
            <a:off x="708084" y="1941304"/>
            <a:ext cx="6578657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Kiadványaink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Hírlevél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Kaposvári Tehetségnaptár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SzPct val="120000"/>
              <a:buBlip>
                <a:blip r:embed="rId2"/>
              </a:buBlip>
            </a:pPr>
            <a:r>
              <a:rPr lang="hu-HU" sz="16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 Felfedezettjeink bemutatása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Honlap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20000"/>
              <a:buBlip>
                <a:blip r:embed="rId2"/>
              </a:buBlip>
            </a:pPr>
            <a:r>
              <a:rPr lang="hu-HU" sz="1800" dirty="0" err="1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tehetseg.hu</a:t>
            </a: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 felületein való megjelenés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Helyi írott és elektronikus média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Személyes előadások iskolákban, tehetségpontoknál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Jó gyakorlatunk bemutatása - Budapest, Győr, Szombathely, Solt, Pécs Nagyatád, Barcs, Lengyeltóti (szervezés alatt: Eger)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20000"/>
              <a:buBlip>
                <a:blip r:embed="rId2"/>
              </a:buBlip>
            </a:pPr>
            <a:endParaRPr lang="hu-HU" sz="1800" dirty="0">
              <a:solidFill>
                <a:srgbClr val="00206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Arial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Arial" charset="0"/>
            </a:endParaRPr>
          </a:p>
        </p:txBody>
      </p:sp>
      <p:sp>
        <p:nvSpPr>
          <p:cNvPr id="27651" name="AutoShape 2" descr="data:image/jpeg;base64,/9j/4AAQSkZJRgABAQAAAQABAAD/2wCEAAkGBhQSEBQUEhQUFRQVFRQUFxUVFxYWFxcVFRQVFhQXFBUXHCYeFxojGRQUIC8gJCcpLSwsFR4xNTAqNSYrLCkBCQoKDgwOGg8PGi4lHyQsLCkpLCwuLCksLCopKiwsLCouLCwsLCwsKSwsLCwpLCksLCwsLCwsLCwsLCwsLCwsLP/AABEIAOEA4QMBIgACEQEDEQH/xAAcAAAABwEBAAAAAAAAAAAAAAAAAQIDBAUGBwj/xABFEAABAwEFBAYHBgQFAwUAAAABAAIRAwQFEiExBkFRYRMicYGRoQcyUrHB0fAUI0JicuEzQ4KSFRaiwvE0c7IkU2Oz0v/EABsBAAEFAQEAAAAAAAAAAAAAAAMAAQIEBQYH/8QAMREAAgIBBAEBBgUEAwEAAAAAAAECAxEEEiExQQUTIlFxgbEUMmGR8AZCocEz0eEj/9oADAMBAAIRAxEAPwDd2O9WPMHqu4Hf+k7+zVT1nKtIOg5diV/iFSl6plo3O+B1CpQ1XiZpWaLzD9jRIAKts9/0z6wc09mIeI+Sn0rUx3quaewj3K3GyMumUZVzh2h0BBGjDVIGFCUGowEaccCCOEcJCEo4RoJhgsKOEaEJCChCErChhSEJhCErCiwpCChFCVCJIQmEEpCEhCURCUQiTjiC1JThMaqFaL3pN1eCeDesfJRbS7HUXLpElM2q1NpiXmOHE8gN6qKl/ucSGNwt9p2bvAZDzUXoMTsTjJ4k5lVZ6qK4jyXa9FJ8z4LH/MDPZf8A6f8A9IKJhHLyQQPxVhY/CVjVKvOSOpXBy4/XuWao3zhcZ00nsyU6zWsOdmfo6/LuVdplyLLOqySY8vr6hMsaJzhPGrllpGnJN2mnDQfrmmwO2SGVXNya5w5An3KbTtVcAdYH9QHwUex1MQBaFMcCjRlJdMrShGXaHm3q4es0Hm0x5FTqFra7keBy8FVlwgcSVMBmN6PC6XkBPTwa44J6NM0au4qUGq7GSksozpwcHhiA1KDEpBSIhQhCOEcJCCQRwhCQshIoSoQhIWRMIFqOE3WqhvbuCZtLljpbnhCazw0STCgVL3aPVaT5BKeZMnVQ3QXGY5KpO9+C/DTR/uBVvSsT1WsHifiFCfeVU5OeRyADf3Uock1aeYyCrysm/JYjVXHwV1pz1JJ5mfeksZx0nRCmA95g5JxlSJGWv18FXZajhDjXNBjLOD8PrtSqlbLt/wCIVbbK4Gf1z+uQUG1XxAAGZH1KWB2XnSj6AQWc/wAXQUtrB5RM2j2QqNBdSJc3hvHb81lLHeDmuE6DLPiu0rl22mz3QVsTQRTfm06wd7eWfwV+2pYyjP097zhlpd9txK1qHE2Fj7BayMK1NF+NjXb9/nCpOODSymiRd5gEcCrcVAGyq+yUM5VkLMIIOnzUkBkVla3Na9rRm7IdgIkk93vTtlv1jnENzABJPyWa2kvEWeo5sEvfm4gaMJMNBnf7lmhtW8SabSQMiH4R/wCOamosJtTOu0LW2owEKTRrlvrZt48P2XLtnNr8b3NIwumcEzIyzaYE9n0OgXbewc0ZqcZOLAWVJrBfhBRLPVgx+E+SmhquQnuWTKsrcHgJBLDEcKZDA3CPCnIQSFgawoQnIUa11yMhqfIJpNRWWSjByeEItFpjJuZ8h2qIHxJdrxSLRawwc96xm0m1Ip03GcsxzJ3NbxKpTm5M06qVFGltV8saA46FxE8FEqXiwvaJERiaRoRMESufO2yLm/wy1ozk9Y+GQ96srrvunVLabiQHHquIw4XnsEAFDaZaUUjf0oiOCg26rAcptnsvUE6kCe2FFt1n3KDQNdldY24Rz1TFutMd6khvWz0E/ss7eVvk+4KGMhk8Ffet7Gcu9PbPXJWtDpaOqc8R0iVXWO7n17QGNEl5jLcBv7ANV2S7bubRpNps0aNd5O8lXKqk+yjqL3HhGZ/yJ/8AI3+1Ba+EFY9lApe3n8RtoTVusDKzCyoJafI7iOafCNEArg5ntHsrUs4LmS5gzDhu5O4dqTcN4kgNJzkDzXTy0EQcwVj9odkwzHXoAiGuLmDxDmjkc4Vaynyi/RqecSJ9ldMjgrinRxQN2s8uCylwW/pM9DlI57x4rX0HRHCECCWeSxa3jgzHpPo/+lY4NbIqBuKJIaWuyB7QFi9kNn2Wi0ilUxAPa/rCAQQ2QeB7F0X0gFv2B4IkucxreTi7I+AcqP0f3YW1w45xTdn2loCsTXvpA6ZtUSZy232Y9I8tkYHuAIyPVJAPI5LbC3GlYrHWBM1ulp1HTo9j+qY5tnwUS+rqFO3Wiid73PbGfVecTZjTJy19g2U+0XK2iMnhz6jCdzxUcI7CJHehKOW4h7LFFRlkm3Bfoc2HkCBBlaCz3zROXSNnmY8yuZXJVwsax/rkOjmGOLe/RWVesGNLnGAFkWepTqs2xiY+r1eZuKXR0sGRkhCzmwVpdUsznkENNV4YDua0NbPe4OWlXQVTc4KTWMg4y3LIUIQjQRCWRDzAlUd63gKTS4nMqZeltDQSTk33/XxXPL/vrGDUfkwEho9oj4KrbPLwaWlp4yx2w3kbTbBQcThIfUcRq1jGFx8SAO9c2tdV9aoXvJcBoNwHADcur+jvZpwZWtNX1qzHMZxDTOI95AHcVgKliDGBv4nEQOJKg1tSLUJqU5JeCfeWzjadis1YOJNoDnYYgNAAgcSZOqt/RhYmutTg9jXYKeNpI9V2JoBjTeVodpbjLLBZKcZ0g1h5E0+sPEFR/RdRa2paQ7+IMGf5CTI/ujyU1HE0gMrHKhv+dmutFmwukaHdwKqrYYmezyzV7bH5gLM37VwtOeWvmh2pbuCNDbSyUt827owc9yz102CraahDWknyAnUncr667mdb3lxJbTa+C7iGgYQOZ171vruuynQYGUmhoHicolx3lSrqzyxr9Qo+6ir2e2XZZWz61QjrO+A4BXCdSHBXEsdGbJtvLEII0EiIhGAiCUE44EtrUTQlphIwm1F2Gy1hWpCKdR3WA0bUPwPzV7dN5tewZiclc2yxtq03U3iWuEH5jmNVzymx9jrGlUyg9V25zc4KqWw2vcjRosU1tfaNDtjSc+zsyJDarXGOGFwz7CQrTZazAUsW90eAHzJTFiteNmR1GRG4rL2HaKvic01HBzHOaROUtJB6ukZcFXt1SoxOSbA6q32UNuOGxm3Z3na3fma3wa0H/wAVLZVI0JHYSPcmKlLFVfVJ6zziOkTESnFzmruVtznAytRYrJ7o9YX2EikJBgSJgwMpzMd6FSkHCHCQlIKpl9lcl3fetShTFOkcLGzAwtMSSTmROpKfdtFaCMqkf0s+Szv2fpHOLy7Jxa0BzmgBuUw0iSTJnmEcVKfqk1Gey4jGP0PPrdjvHcrK1Nq91WP93g116ZqvYq6PKfOF3j5FvZtqbQ9gPSkHQ5N1GThpxBTFv20tFMsY2o51Wq4U6bIb1nOIAnLQEhV13k/eHC5rTULmhwwmHNaXZfrL1KsVmpttlC0VA49CXEARmXNIBz4Eynq1EvbpWWPbn4s6uNUJadTVazjOMLvBfW66bRaHQ8dFRbm97ssh6xDdTlPJYShaqVvaQC5nRmMIj1ZOA5jORrzldD2o2kZVsdWnQJ6So3BBBbAdk4zp6sjvXMrpuoWFtSvXeJIww2TqZgTq4kBa+t1Nbjtpn73jHOX8CvoaptOVsceMHRLp2mFCiyl0ctY0NkOzPExGpzKxu1V3hjQW5wcj2HIhQbLt1Se6Cyo3nkfEAz71oqFhfbabG0WlzcRYakODQMiZJG4O05JtHbqJSdd/0/iHv09VK9pDhPs6FeNEVbOZzloeO0DED9cVkdlKZZbarmjLoi08JL2lvuK3lOgGtDRoAG9wEKotj2sJwhrRMZAAczlz9y27FjEjCollOHxEWi1BoJJz1WMqY7baRRZOH8TtzWT1j8O1O37epdLW5k5ADOSTktXslcH2aj1h96/rPO8cGTwHvlArjvkWLZqqP6ssbJYW0mNZTENaIA+J4nmnU6QmyFdMtiSiKUiTiEQgloJCGAlIgjCYYW0JSIIwnJBql2tuQWmzkADpG9Zh57x3jzhXaMslRazwKMnF5RzjZd5zpklrwTmfaHtDhuVdeFcMt1pJ9pktHt9GzGOHrStVfl0dHXa9gGJ4Jz0kRBI36rI26wCnizlxJJJ1JJkk8yVz2tvr3OjyPrdQpwSXZBpbRVXWqmzqhjnYS2JyIOeI5z9QtMsXdNLFbaf5cTvBh+JC2izNXGMXFRXgyINvshWm9WtcWgFxGsQADwJO/TRMtvv2qbgOILXeWRTV52QsJe0S05ujVp3ujeOPBQwZ0XVenejaHV6dTUm5eeen8MGPqdbqKbMYWPBcMtAdL6fWH4gPWB7DvjcjNqG4PJ4BjviAB3qtu2ftAj2HY+zLDPPFp/Ur1cx6noY6TUOrOcfzk63031+5adLan8M/zoh0rRLi1zS10B0Egy0kjUE7x5hPqPaB/wCoZzpVR4PpH4lSFl2xSawdn6fqJaihWS7efuBZ7beyufZZb+B4e4flhwJ7pC0CBCVNnsrFP4F5rKwczuKxGpUaGiS4hoHEkwB4r0VcraNmZSsoe3G1sEDe6MTjwkmTHBc2sF1U6NQVKTcDwZEaA55gHIa9ysaFpLKjak5te15PGHAmfArcr9UjGxOK7aTz4Rna3Su+OM4SWfm/+jp5WC2htJaxxcSJ9Voyge0eZO7gt8QqG9tk2WiqHuc4NkFzBo6N07l0tsXLGDmKLIwbyZ30f7PGTaawMnKlPDe+PIHtW5SsAAgQAMgBuA3IlOMdqwgNk3OWWJSXBLKJTIDSIpTgkphgkEIQTkhlLYkJxgTERSNEjSHYYToSGJacSId43d0oaQYc2Y4QdQfAKlbsUHvms6W+w2c+124dnitOEYCpT0NE7fbSXJCUFLsyO21FlCzUm0mMpnpIGFoBADHYoMb+rKxBvCp7Z8Gn3tWx9JdT/p2/913/ANYXObZerWZDrO4bh2lb1Gi09lSlZCLf6pHKeo22/inCtvjHXyLT/EKvt/6W/CFGpsgR2nhqSdBoM9FCst54j1gBzHxU9XNPo6NO26YJZ7wZl9lz92x5F0axYSWmC6JyB0017Sjdbap/mR2NZ8Qm0EOz03S2zdk602+2NHVXQW2MuCHeduq0wKnSFzhLRIbADi2dAPZCqX7RWg/zCOwAfBWV+j7rvCz7KBOg+uS5X1LSVV6jbCCxhY4PZP6QujZ6Yp2vqUk2y7uG9K77QxpqOc0yXB0EYQDPYtbbKbnU3BjsLiDhdrBWCuu3Gz1g8iRm1w3wdY56HuW2sd70qo6j2z7JMO/tOa5rXVSjNSjHhfp9zo7MZzHox9ovW1Unlr6j2uG44TlxEjMc0pm1NoAgua79TB/thaLadtI0HdIWhwBLDIxYtwaNTOhHyWGCuUbLobnBfsGrjCa5R6buS2dLZqFT26VN/wDcwE+9Sysv6Mbd0l10ONPHSP8AQ84f9JarG+drrJZXBles1jjnhhznAHQkMBLRzK6aMltTZ55ZRNXSqistN9foW6bISbJbGVWNfTc17HCQ5pkEciE48KYBrHDG0SUiSGQh4SE4U2kJhQgjQSGGE41NpwJDoMJSSEpITFMS0lqUnEKRsCJLYmGOZ+lyv97RAMRSccvzPj/auXu1XUfSfYi+1MJBDDRaA7dIe8uE8RiGXNVuy133dTE2tlSpUnVwmmBuhrDJPbPctqpuNMWln5HM3Sg9VOMmlz5+Rj7GFeM0HYFYbQWexmqHWRj2Ng4gcmE7i0EkjfO7RZ2032AYYMXM5Du4q3CWY5fBlXwc7HGHOPK6LNBU9G+Xk5hvn81Z2e0Bw0g8FNPJWnTKHY49gIg5jgip0Q31QB2fHiitE4HRkYOfcs/Yr6cz1jibz1HYVTv1NNFkfadvz/6a/p3pOs9Q09j07yoYzHPefKXTfBd26wio2DruPDt5LKVGQSCNCRHMarV0rwpuEhw7zB8FmLVVDqj3DQuJHZP14rI9ZhW1GyPb/wAo7T+h7tVGy3S2J7Es8/2vPXPx+H6DIaOARoILnj0/GOjSbL7eWiw06lOkKbmvOIYwTgdEFzYImQBkfZCobZbH1ajqlRxc95LnOOpJ3lMOOWSS5xa2T+6k5NpLJV2U02OajhvtnR/Q3fjm2l9mJmnUY54Hs1GAEkcJbM/pauwlcp9DOzTiTbXgtaWup0QfxSQHv7BBaOPW4CerlamnTUFk4n1adc9TJ1/X5jSIoyiKMZISbcnE25OOwkEEEwwwE4E2nAkOgwlJISkhMcajSWJScQpLYs5aNrWi09CxuMNye4HR28Ab4WiplQUk3hEnCUcN+TFekx/8Af8AcPjhHwWFWz9KDsPRO/KfJ4+BXOTfgH4T4hdBpGlUjifUq5z1U2l8PsTbYwmm4DUgwsuSr1l9tP4XeS636PbopfYqdQ0KQe8vOLA0uLcbg3E4id3uT6i1Vx3dhPTtPOcnW+PJw2zK/sVOBJ4Lp3pGu+zU7G6o6hT6TExrHBoa6SZPWbBPVDsjlkuUPvxo/C7yS09qsju6G9Q084T2R5LJY+vSwPc32XEd27yIV4L8nRnif2VTej8VQu0yaCBxA+UeCzfWYxlSpeU/udN/RVlmn1k4SXuyjz9Hx98EVBMOtZGgHhPvTbrc6fw/2t+S5lQbPVZaqEfBLQQTFoeQeSglksTmox3MfVxsdsk+8bYKZkUacOqvG5m5oPtOiB3ncs0bQ7iuvbHVKt1UR0oLumwVKjNOjyyDI1dhImcpEZRJsVQxLMujF9S1easV/m8f7Oo2ezNpsaxjQ1jGhrWjIBrRAAHAAJwpFC0Ne0PYQ5rhII0IKWVqnEDTkRRlEUxEJNuTibcnHYSCCCYYjpxqbTjEh0KCUko0hMcYs9trtB9noljD99UENjVrTq7lwH7K0vO822ek6o/QaDe5x0aOZK5/d1F9oqOq1M3PMnkNwHLRCts2rBZ09W95fSJGy1lcGl0HGd50BP4uccF0O72RTaMzlqe0qlstnDG9YhojMmABxJV5Z6zXNBYQW7iMxkoUryF1UuEjGelpn3FE/mc3xAP+1ceq6rrF93kbRbn0nwaVJ2EMIBEgCXEHeZK1lPZSxva0my2cy0H+EwajkFqUa2MY7MdGHqvS57/a5XvePoefrOM8tV6Tuex9DZ6VL/26bGd4aAfOVjdoBd9jqsayyUHVjDgMMBgnqk85GQ5LY3XbTVph5EE7lC/VRtaivBPTaGdCdkvPBz30xXp1qNAH1Wmo7td1W+TXf3LlbyvSV4bO2au7FWoU6jojE5oJgaDmM0VDZayM9Sy2ccxSZPjCNXqowgo4KtmhnZY5t9nnewWZzzDGuedwaC4nuCsf8kW6p6llrHmW4B4vheiKdINENAA4AQPAJapat/iWs8JGv6ZJ+n7nFJuXl/BeDzq30R3k7+QB+qrSHucs/a7kq2as+nXZgqMMFsg6gOBBBIIIIPevTG0N9tstnqVnZ4G5N9pxyY0driAuA3rXxY31utUqONRx/MeHAbuyFk6pxqxFds6r0zU26ibnYltX3KJLpWN1VzabG4nvIa1o1LnGGgTzKZqWtg3O8j5rS7NWd9FrbZ6hBmkDrA1ceR0HKeIQowbZtajWQhB45fhFpsV6JrQ+1tNtpOp0acPIJaekIPVYMJOU5k8BG9be/rC4sc0jEJJbxB3t7Jz8VtqNeWNecgWh3YCJVJWtNKs53RuDs5I3g75B8VoTgorg4xamd025mX2Cv00Hus9cwxxlhOjXaYeU+8c10VxXOL/ugkOI/fVX+xW0PTUuiqH76kIMnNzNA7mdx7uKlTZn3WB1NWPfRpERRpJRykBNuSym0hMCCCCQxHSmlJCMJCHUHPABJIAGZJyAA1JKar2lrGlz3BrRqTosJf21v2kuo0QRTIcC7QvMw3sEqMpqK5DV1ux4QV928260BrCehpmBwc7e/wCA7Oa1F3WEMYByCobjsXRnCN0Z92vx71rbI2SFSXvyNGSVcMLpFDtw0ss1MnQ1mg9mFxE949ys9krYHUyzeId3ER7x5qL6RHtFgfi1LmYP14pHkHLO+jq8C60tY7U03iOzCfgj42zWAS/+lEm/DIN9V+jve0DTEWu8abTK6Zs7auks1N3Ij+1xb8Fxe9736S12iq4yekeGk7mtcQ0DsAC1tn2sdZ7jpvZlVqVKlKmf63Oc7uE95CaEsSbCX1uVcF54X+DPW22utV6VXjTFA/S3JvkJ71r6V81qxbSokspMyLm5F5nM4tw5BZW4Ltc4wJ6R4l7uE7u2F0a5LnFMBo7zy3oSbb4DWKEYrPgt7ooubT6zi7hJn3qwDk2EauxWFgxZS3PI5KatVLEwtBiQjlHiTvkZPBybbm730xiGM0w6XMkxInOOS5leluxHkvSF83cKgMgFrsj28VzO/tkKdIk4ZY4ndpzCzbKY79zOg0msko4WDPbC+jKtbXsq1mmnZQcRJMOqAHNrBqAYguMRnElWG0duD2sY0AYiA1rcuADWgaDctD6Nr9fT+0WR5nBTfVpf0jrAcjLT3FYM3hjp56jfvRZJJLBFWTnZLf8AQ71fVqFKzGdSBTHaRHuB8FjtjvvLdWAOQpGe0vbh+KRtJfRfdtheTLqjQ4zvLaYa4nvPmk+ii0g1LS138Qhjp/ICRHi4Ire6aRSjFwok/Of9mrtFn1a5Ym8LM+y1xXp6tM8iNC08iF0O8W6HuWYvunIPCY80Ga2y4CVS3rnyaO6L3p2mkKlM5HUb2ugEtPPNTFyyheb7BVJp5tc6XNOha4fAz5Lf3HtHStTMVMw6BiYfWBjzHMK1XYpIpW0ut/oWTykI3FJRCuCUEUo0hYI4UK+L5p2anjqHk1u9x4BS3PABJMAalch2tv42m0EicLeqxpO7j2z9ZKE5bUFqr3sk37f1W1HMwD6rRoB81NuK7MLQTrkVXXdY5jitPTZha1o3b/FZ8p5ZsQgootLMN+8q2p1i2CO8ctFQ2St1uz3qzFqgEkJRlghOOeCl9KF403WdlNrx0mMVMOvVDXDrRpmVhtlto/s1o6bDiLGuAbMDE4QJPBaS/LA2vUdiH3jZg5jGzWNdRM/QVBT2SbUnA7CNThJf7wiue57iUK1CGzwZi0vdUqubTBcXuc7CBpJJPcJ1K3tG7HVrLZaMR0AqE+y6pUfinuAA8UrZ3ZFtPEQCZMYnRJ0gSBpyW5sV3tY0TlCju+A8ml9CPcV0Ck0E6+crU2WlAz1OZ+AUKyWYyHHTcPcVYhys0wxyzN1Fu54FSjlFKCsFUUgkoJhsAe2QQd6obysIeC12o8+avlGttkxgEZOHnyKHZDcuA9FmyXJzmjdBs1pFcNxFuIYZiWOaWuB8Z7lzK8rC+g84h1HGA4adnI8iu+1rOHSDkRkVlb+2ZFRjxhkEGRx/fmqeccM1YyTefJibftMaljoUS1sWcENcJktIA6w4yNRxVz6Nb2p0bUXVXx0jOjbl1QS5pGI93modXY6mxuKXYZiHmR5Qfep13XXTpYagY0u/lgDeNX5iRG5S34eSUoJxcDpVptWJ35RkO3iqq1ZzPajs9c4IOoABPEgfNRbdXMShznnkFCCjwipvSxdID2LK2Rz6FSWuIMyCNxBWzDutO75qgvKwgHkoKWArjuRsdk9sG2n7upAqgZcHxrHPktMVwanaXUqwc0wWkOBHGd5XZ7jvltpotqCJI6zQdDMeC0K57jKvq2PKLFBBBGK5yraPaWrWyBws3AcdMyqSwXUS4E6H3q/s9zy4k+HaplCzYXaa+H0Rn3FZM7XI3K6lHoKw2LD3KxrdVs+CLopHd3pqvUkBsT2IWQrH7tZLSeJVwAMMFV1lwiA0xlp81MMoiYFrLI1WzNe5pOTsiDzEiPBSKF1sxFwEEggxvQLhACmNIyG/gFOIzbQ4yi1jQAPBS7NYTq/ub8/kl2WhhzPre5S5VyunHLM+2/PEQ0aSjlHKmBQKMPSJRpDC8aPEm0Eh8i8SBekIJCyMWuyh+ejuPwPJVxpYTDx8u5XCbrUg4Qf+EKdSlyuw9Vzjw+jP2i7mGJGhJjdnxUKpZm4wYk6djQZ98eCtq7MBh2XA7ioLqgxHf2KlJY4NOMsrgXSeIz1UK20pa5SBnomLS5s5meX7IeSWOSusL8Qgpu2UMWicDsLyWiAf2TjGb51KG2GSMletz55d/wAkzc9sq2d8scWwfL9wFqbXRxZR/wAfUeKi2q6AQOM7uKnGxxITrUlySf8AP9X8n9qCr/8ACEEX28gH4aHwL+lTGso6rABzHw+oSatpzDRvygZnsEd6ksuR9T1jgHDVx7tyBGEp9IPKyNazJkKrUEmI9yRQBJyBceQJ9y0lnuWkz8IceLusfPLyU5uWmStR0j8spz1y6ijOMuyq7+WR+ohv7+Sl0bkq76jQO93vCukYKPHTQRWlq5shU7kH4nOPIdUeGanULM1nqiPelgo0aMIx6QGVkpdsUjDkmUFIEOByUmkeJIfI4hKQHpWJOIOUJRShKQhUopRShKQg5QScSIvSEG8AiDBHBQK1z0nbiDyPzlTCUFFxT7RKM5R6ZS1tniT1arhyI+IIUN2z9VumB3YSD5j4rSyilBeng/AaOpsXkx1qsNUa039oEjxbkorKsGCd/f4LdqPabMx+T2td2gHzQZaReGWYa5r8yMqx7SSezyz+KU+mIhWFfZoTNNxb+V2bfHUearaxdScA8Fs+B7DvVWdUodouQvhZ0wsA+pQS/tDePvRoRPkVcH8d36PitCEEFqab8hk6v/lYsI0EFZKoYRoIJhhTUsI0E5ICNBBMICNBBIiBEjQSEGEaCCckEUSCCQwEEEEwwERQQSEEgggnJBFNlEgkMwKuv/8A6ap/T70aCHP8rJ1fnXzMugggsc3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solidFill>
                <a:prstClr val="white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2750" r="4163" b="3801"/>
          <a:stretch/>
        </p:blipFill>
        <p:spPr>
          <a:xfrm>
            <a:off x="7231808" y="3064555"/>
            <a:ext cx="1524434" cy="211991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5918"/>
            <a:ext cx="1261981" cy="25483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1990723"/>
            <a:ext cx="2600066" cy="7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ctrTitle" idx="4294967295"/>
          </p:nvPr>
        </p:nvSpPr>
        <p:spPr>
          <a:xfrm>
            <a:off x="755576" y="387790"/>
            <a:ext cx="7772400" cy="1368425"/>
          </a:xfrm>
        </p:spPr>
        <p:txBody>
          <a:bodyPr/>
          <a:lstStyle/>
          <a:p>
            <a:pPr eaLnBrk="1" hangingPunct="1"/>
            <a:r>
              <a:rPr lang="hu-HU" sz="4000" b="1" dirty="0"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Mentori munkánk (</a:t>
            </a:r>
            <a:r>
              <a:rPr lang="hu-HU" sz="1800" b="1" dirty="0"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ez a megalakuláskor még a terveink között sem szerepelt. A jó gyakorlatok hozták magukkal a lehetőséget) </a:t>
            </a:r>
            <a:endParaRPr lang="pt-BR" sz="1800" b="1" dirty="0">
              <a:solidFill>
                <a:srgbClr val="FFFFFF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</p:txBody>
      </p:sp>
      <p:sp>
        <p:nvSpPr>
          <p:cNvPr id="27650" name="Alcím 2"/>
          <p:cNvSpPr>
            <a:spLocks noGrp="1"/>
          </p:cNvSpPr>
          <p:nvPr>
            <p:ph type="subTitle" idx="4294967295"/>
          </p:nvPr>
        </p:nvSpPr>
        <p:spPr>
          <a:xfrm>
            <a:off x="500034" y="1681428"/>
            <a:ext cx="6578657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Arial" charset="0"/>
              </a:rPr>
              <a:t>A Tehetségsegítő Tanácsok Kollégiumán belül</a:t>
            </a:r>
          </a:p>
          <a:p>
            <a:pPr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Arial" charset="0"/>
              </a:rPr>
              <a:t>Térségi-területi tanácsok koordinálása (megszűnt)</a:t>
            </a:r>
          </a:p>
          <a:p>
            <a:pPr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Arial" charset="0"/>
              </a:rPr>
              <a:t>Felsőoktatási intézmények koordinálása (megszűnt)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Vas </a:t>
            </a:r>
            <a:r>
              <a:rPr lang="hu-HU" sz="24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megyében végzett tevékenységünk nyomán</a:t>
            </a:r>
          </a:p>
          <a:p>
            <a:pPr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1 Tehetségsegítő Tanács</a:t>
            </a:r>
          </a:p>
          <a:p>
            <a:pPr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5 Tehetségpont jött létre</a:t>
            </a:r>
          </a:p>
          <a:p>
            <a:pPr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Elnyertük a Mentor Tanács címet</a:t>
            </a: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Arial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AutoShape 2" descr="data:image/jpeg;base64,/9j/4AAQSkZJRgABAQAAAQABAAD/2wCEAAkGBhQSEBQUEhQUFRQVFRQUFxUVFxYWFxcVFRQVFhQXFBUXHCYeFxojGRQUIC8gJCcpLSwsFR4xNTAqNSYrLCkBCQoKDgwOGg8PGi4lHyQsLCkpLCwuLCksLCopKiwsLCouLCwsLCwsKSwsLCwpLCksLCwsLCwsLCwsLCwsLCwsLP/AABEIAOEA4QMBIgACEQEDEQH/xAAcAAAABwEBAAAAAAAAAAAAAAAAAQIDBAUGBwj/xABFEAABAwEFBAYHBgQFAwUAAAABAAIRAwQFEiExBkFRYRMicYGRoQcyUrHB0fAUI0JicuEzQ4KSFRaiwvE0c7IkU2Oz0v/EABsBAAEFAQEAAAAAAAAAAAAAAAMAAQIEBQYH/8QAMREAAgIBBAEBBgUEAwEAAAAAAAECAxEEEiExQQUTIlFxgbEUMmGR8AZCocEz0eEj/9oADAMBAAIRAxEAPwDd2O9WPMHqu4Hf+k7+zVT1nKtIOg5diV/iFSl6plo3O+B1CpQ1XiZpWaLzD9jRIAKts9/0z6wc09mIeI+Sn0rUx3quaewj3K3GyMumUZVzh2h0BBGjDVIGFCUGowEaccCCOEcJCEo4RoJhgsKOEaEJCChCErChhSEJhCErCiwpCChFCVCJIQmEEpCEhCURCUQiTjiC1JThMaqFaL3pN1eCeDesfJRbS7HUXLpElM2q1NpiXmOHE8gN6qKl/ucSGNwt9p2bvAZDzUXoMTsTjJ4k5lVZ6qK4jyXa9FJ8z4LH/MDPZf8A6f8A9IKJhHLyQQPxVhY/CVjVKvOSOpXBy4/XuWao3zhcZ00nsyU6zWsOdmfo6/LuVdplyLLOqySY8vr6hMsaJzhPGrllpGnJN2mnDQfrmmwO2SGVXNya5w5An3KbTtVcAdYH9QHwUex1MQBaFMcCjRlJdMrShGXaHm3q4es0Hm0x5FTqFra7keBy8FVlwgcSVMBmN6PC6XkBPTwa44J6NM0au4qUGq7GSksozpwcHhiA1KDEpBSIhQhCOEcJCCQRwhCQshIoSoQhIWRMIFqOE3WqhvbuCZtLljpbnhCazw0STCgVL3aPVaT5BKeZMnVQ3QXGY5KpO9+C/DTR/uBVvSsT1WsHifiFCfeVU5OeRyADf3Uock1aeYyCrysm/JYjVXHwV1pz1JJ5mfeksZx0nRCmA95g5JxlSJGWv18FXZajhDjXNBjLOD8PrtSqlbLt/wCIVbbK4Gf1z+uQUG1XxAAGZH1KWB2XnSj6AQWc/wAXQUtrB5RM2j2QqNBdSJc3hvHb81lLHeDmuE6DLPiu0rl22mz3QVsTQRTfm06wd7eWfwV+2pYyjP097zhlpd9txK1qHE2Fj7BayMK1NF+NjXb9/nCpOODSymiRd5gEcCrcVAGyq+yUM5VkLMIIOnzUkBkVla3Na9rRm7IdgIkk93vTtlv1jnENzABJPyWa2kvEWeo5sEvfm4gaMJMNBnf7lmhtW8SabSQMiH4R/wCOamosJtTOu0LW2owEKTRrlvrZt48P2XLtnNr8b3NIwumcEzIyzaYE9n0OgXbewc0ZqcZOLAWVJrBfhBRLPVgx+E+SmhquQnuWTKsrcHgJBLDEcKZDA3CPCnIQSFgawoQnIUa11yMhqfIJpNRWWSjByeEItFpjJuZ8h2qIHxJdrxSLRawwc96xm0m1Ip03GcsxzJ3NbxKpTm5M06qVFGltV8saA46FxE8FEqXiwvaJERiaRoRMESufO2yLm/wy1ozk9Y+GQ96srrvunVLabiQHHquIw4XnsEAFDaZaUUjf0oiOCg26rAcptnsvUE6kCe2FFt1n3KDQNdldY24Rz1TFutMd6khvWz0E/ss7eVvk+4KGMhk8Ffet7Gcu9PbPXJWtDpaOqc8R0iVXWO7n17QGNEl5jLcBv7ANV2S7bubRpNps0aNd5O8lXKqk+yjqL3HhGZ/yJ/8AI3+1Ba+EFY9lApe3n8RtoTVusDKzCyoJafI7iOafCNEArg5ntHsrUs4LmS5gzDhu5O4dqTcN4kgNJzkDzXTy0EQcwVj9odkwzHXoAiGuLmDxDmjkc4Vaynyi/RqecSJ9ldMjgrinRxQN2s8uCylwW/pM9DlI57x4rX0HRHCECCWeSxa3jgzHpPo/+lY4NbIqBuKJIaWuyB7QFi9kNn2Wi0ilUxAPa/rCAQQ2QeB7F0X0gFv2B4IkucxreTi7I+AcqP0f3YW1w45xTdn2loCsTXvpA6ZtUSZy232Y9I8tkYHuAIyPVJAPI5LbC3GlYrHWBM1ulp1HTo9j+qY5tnwUS+rqFO3Wiid73PbGfVecTZjTJy19g2U+0XK2iMnhz6jCdzxUcI7CJHehKOW4h7LFFRlkm3Bfoc2HkCBBlaCz3zROXSNnmY8yuZXJVwsax/rkOjmGOLe/RWVesGNLnGAFkWepTqs2xiY+r1eZuKXR0sGRkhCzmwVpdUsznkENNV4YDua0NbPe4OWlXQVTc4KTWMg4y3LIUIQjQRCWRDzAlUd63gKTS4nMqZeltDQSTk33/XxXPL/vrGDUfkwEho9oj4KrbPLwaWlp4yx2w3kbTbBQcThIfUcRq1jGFx8SAO9c2tdV9aoXvJcBoNwHADcur+jvZpwZWtNX1qzHMZxDTOI95AHcVgKliDGBv4nEQOJKg1tSLUJqU5JeCfeWzjadis1YOJNoDnYYgNAAgcSZOqt/RhYmutTg9jXYKeNpI9V2JoBjTeVodpbjLLBZKcZ0g1h5E0+sPEFR/RdRa2paQ7+IMGf5CTI/ujyU1HE0gMrHKhv+dmutFmwukaHdwKqrYYmezyzV7bH5gLM37VwtOeWvmh2pbuCNDbSyUt827owc9yz102CraahDWknyAnUncr667mdb3lxJbTa+C7iGgYQOZ171vruuynQYGUmhoHicolx3lSrqzyxr9Qo+6ir2e2XZZWz61QjrO+A4BXCdSHBXEsdGbJtvLEII0EiIhGAiCUE44EtrUTQlphIwm1F2Gy1hWpCKdR3WA0bUPwPzV7dN5tewZiclc2yxtq03U3iWuEH5jmNVzymx9jrGlUyg9V25zc4KqWw2vcjRosU1tfaNDtjSc+zsyJDarXGOGFwz7CQrTZazAUsW90eAHzJTFiteNmR1GRG4rL2HaKvic01HBzHOaROUtJB6ukZcFXt1SoxOSbA6q32UNuOGxm3Z3na3fma3wa0H/wAVLZVI0JHYSPcmKlLFVfVJ6zziOkTESnFzmruVtznAytRYrJ7o9YX2EikJBgSJgwMpzMd6FSkHCHCQlIKpl9lcl3fetShTFOkcLGzAwtMSSTmROpKfdtFaCMqkf0s+Szv2fpHOLy7Jxa0BzmgBuUw0iSTJnmEcVKfqk1Gey4jGP0PPrdjvHcrK1Nq91WP93g116ZqvYq6PKfOF3j5FvZtqbQ9gPSkHQ5N1GThpxBTFv20tFMsY2o51Wq4U6bIb1nOIAnLQEhV13k/eHC5rTULmhwwmHNaXZfrL1KsVmpttlC0VA49CXEARmXNIBz4Eynq1EvbpWWPbn4s6uNUJadTVazjOMLvBfW66bRaHQ8dFRbm97ssh6xDdTlPJYShaqVvaQC5nRmMIj1ZOA5jORrzldD2o2kZVsdWnQJ6So3BBBbAdk4zp6sjvXMrpuoWFtSvXeJIww2TqZgTq4kBa+t1Nbjtpn73jHOX8CvoaptOVsceMHRLp2mFCiyl0ctY0NkOzPExGpzKxu1V3hjQW5wcj2HIhQbLt1Se6Cyo3nkfEAz71oqFhfbabG0WlzcRYakODQMiZJG4O05JtHbqJSdd/0/iHv09VK9pDhPs6FeNEVbOZzloeO0DED9cVkdlKZZbarmjLoi08JL2lvuK3lOgGtDRoAG9wEKotj2sJwhrRMZAAczlz9y27FjEjCollOHxEWi1BoJJz1WMqY7baRRZOH8TtzWT1j8O1O37epdLW5k5ADOSTktXslcH2aj1h96/rPO8cGTwHvlArjvkWLZqqP6ssbJYW0mNZTENaIA+J4nmnU6QmyFdMtiSiKUiTiEQgloJCGAlIgjCYYW0JSIIwnJBql2tuQWmzkADpG9Zh57x3jzhXaMslRazwKMnF5RzjZd5zpklrwTmfaHtDhuVdeFcMt1pJ9pktHt9GzGOHrStVfl0dHXa9gGJ4Jz0kRBI36rI26wCnizlxJJJ1JJkk8yVz2tvr3OjyPrdQpwSXZBpbRVXWqmzqhjnYS2JyIOeI5z9QtMsXdNLFbaf5cTvBh+JC2izNXGMXFRXgyINvshWm9WtcWgFxGsQADwJO/TRMtvv2qbgOILXeWRTV52QsJe0S05ujVp3ujeOPBQwZ0XVenejaHV6dTUm5eeen8MGPqdbqKbMYWPBcMtAdL6fWH4gPWB7DvjcjNqG4PJ4BjviAB3qtu2ftAj2HY+zLDPPFp/Ur1cx6noY6TUOrOcfzk63031+5adLan8M/zoh0rRLi1zS10B0Egy0kjUE7x5hPqPaB/wCoZzpVR4PpH4lSFl2xSawdn6fqJaihWS7efuBZ7beyufZZb+B4e4flhwJ7pC0CBCVNnsrFP4F5rKwczuKxGpUaGiS4hoHEkwB4r0VcraNmZSsoe3G1sEDe6MTjwkmTHBc2sF1U6NQVKTcDwZEaA55gHIa9ysaFpLKjak5te15PGHAmfArcr9UjGxOK7aTz4Rna3Su+OM4SWfm/+jp5WC2htJaxxcSJ9Voyge0eZO7gt8QqG9tk2WiqHuc4NkFzBo6N07l0tsXLGDmKLIwbyZ30f7PGTaawMnKlPDe+PIHtW5SsAAgQAMgBuA3IlOMdqwgNk3OWWJSXBLKJTIDSIpTgkphgkEIQTkhlLYkJxgTERSNEjSHYYToSGJacSId43d0oaQYc2Y4QdQfAKlbsUHvms6W+w2c+124dnitOEYCpT0NE7fbSXJCUFLsyO21FlCzUm0mMpnpIGFoBADHYoMb+rKxBvCp7Z8Gn3tWx9JdT/p2/913/ANYXObZerWZDrO4bh2lb1Gi09lSlZCLf6pHKeo22/inCtvjHXyLT/EKvt/6W/CFGpsgR2nhqSdBoM9FCst54j1gBzHxU9XNPo6NO26YJZ7wZl9lz92x5F0axYSWmC6JyB0017Sjdbap/mR2NZ8Qm0EOz03S2zdk602+2NHVXQW2MuCHeduq0wKnSFzhLRIbADi2dAPZCqX7RWg/zCOwAfBWV+j7rvCz7KBOg+uS5X1LSVV6jbCCxhY4PZP6QujZ6Yp2vqUk2y7uG9K77QxpqOc0yXB0EYQDPYtbbKbnU3BjsLiDhdrBWCuu3Gz1g8iRm1w3wdY56HuW2sd70qo6j2z7JMO/tOa5rXVSjNSjHhfp9zo7MZzHox9ovW1Unlr6j2uG44TlxEjMc0pm1NoAgua79TB/thaLadtI0HdIWhwBLDIxYtwaNTOhHyWGCuUbLobnBfsGrjCa5R6buS2dLZqFT26VN/wDcwE+9Sysv6Mbd0l10ONPHSP8AQ84f9JarG+drrJZXBles1jjnhhznAHQkMBLRzK6aMltTZ55ZRNXSqistN9foW6bISbJbGVWNfTc17HCQ5pkEciE48KYBrHDG0SUiSGQh4SE4U2kJhQgjQSGGE41NpwJDoMJSSEpITFMS0lqUnEKRsCJLYmGOZ+lyv97RAMRSccvzPj/auXu1XUfSfYi+1MJBDDRaA7dIe8uE8RiGXNVuy133dTE2tlSpUnVwmmBuhrDJPbPctqpuNMWln5HM3Sg9VOMmlz5+Rj7GFeM0HYFYbQWexmqHWRj2Ng4gcmE7i0EkjfO7RZ2032AYYMXM5Du4q3CWY5fBlXwc7HGHOPK6LNBU9G+Xk5hvn81Z2e0Bw0g8FNPJWnTKHY49gIg5jgip0Q31QB2fHiitE4HRkYOfcs/Yr6cz1jibz1HYVTv1NNFkfadvz/6a/p3pOs9Q09j07yoYzHPefKXTfBd26wio2DruPDt5LKVGQSCNCRHMarV0rwpuEhw7zB8FmLVVDqj3DQuJHZP14rI9ZhW1GyPb/wAo7T+h7tVGy3S2J7Es8/2vPXPx+H6DIaOARoILnj0/GOjSbL7eWiw06lOkKbmvOIYwTgdEFzYImQBkfZCobZbH1ajqlRxc95LnOOpJ3lMOOWSS5xa2T+6k5NpLJV2U02OajhvtnR/Q3fjm2l9mJmnUY54Hs1GAEkcJbM/pauwlcp9DOzTiTbXgtaWup0QfxSQHv7BBaOPW4CerlamnTUFk4n1adc9TJ1/X5jSIoyiKMZISbcnE25OOwkEEEwwwE4E2nAkOgwlJISkhMcajSWJScQpLYs5aNrWi09CxuMNye4HR28Ab4WiplQUk3hEnCUcN+TFekx/8Af8AcPjhHwWFWz9KDsPRO/KfJ4+BXOTfgH4T4hdBpGlUjifUq5z1U2l8PsTbYwmm4DUgwsuSr1l9tP4XeS636PbopfYqdQ0KQe8vOLA0uLcbg3E4id3uT6i1Vx3dhPTtPOcnW+PJw2zK/sVOBJ4Lp3pGu+zU7G6o6hT6TExrHBoa6SZPWbBPVDsjlkuUPvxo/C7yS09qsju6G9Q084T2R5LJY+vSwPc32XEd27yIV4L8nRnif2VTej8VQu0yaCBxA+UeCzfWYxlSpeU/udN/RVlmn1k4SXuyjz9Hx98EVBMOtZGgHhPvTbrc6fw/2t+S5lQbPVZaqEfBLQQTFoeQeSglksTmox3MfVxsdsk+8bYKZkUacOqvG5m5oPtOiB3ncs0bQ7iuvbHVKt1UR0oLumwVKjNOjyyDI1dhImcpEZRJsVQxLMujF9S1easV/m8f7Oo2ezNpsaxjQ1jGhrWjIBrRAAHAAJwpFC0Ne0PYQ5rhII0IKWVqnEDTkRRlEUxEJNuTibcnHYSCCCYYjpxqbTjEh0KCUko0hMcYs9trtB9noljD99UENjVrTq7lwH7K0vO822ek6o/QaDe5x0aOZK5/d1F9oqOq1M3PMnkNwHLRCts2rBZ09W95fSJGy1lcGl0HGd50BP4uccF0O72RTaMzlqe0qlstnDG9YhojMmABxJV5Z6zXNBYQW7iMxkoUryF1UuEjGelpn3FE/mc3xAP+1ceq6rrF93kbRbn0nwaVJ2EMIBEgCXEHeZK1lPZSxva0my2cy0H+EwajkFqUa2MY7MdGHqvS57/a5XvePoefrOM8tV6Tuex9DZ6VL/26bGd4aAfOVjdoBd9jqsayyUHVjDgMMBgnqk85GQ5LY3XbTVph5EE7lC/VRtaivBPTaGdCdkvPBz30xXp1qNAH1Wmo7td1W+TXf3LlbyvSV4bO2au7FWoU6jojE5oJgaDmM0VDZayM9Sy2ccxSZPjCNXqowgo4KtmhnZY5t9nnewWZzzDGuedwaC4nuCsf8kW6p6llrHmW4B4vheiKdINENAA4AQPAJapat/iWs8JGv6ZJ+n7nFJuXl/BeDzq30R3k7+QB+qrSHucs/a7kq2as+nXZgqMMFsg6gOBBBIIIIPevTG0N9tstnqVnZ4G5N9pxyY0driAuA3rXxY31utUqONRx/MeHAbuyFk6pxqxFds6r0zU26ibnYltX3KJLpWN1VzabG4nvIa1o1LnGGgTzKZqWtg3O8j5rS7NWd9FrbZ6hBmkDrA1ceR0HKeIQowbZtajWQhB45fhFpsV6JrQ+1tNtpOp0acPIJaekIPVYMJOU5k8BG9be/rC4sc0jEJJbxB3t7Jz8VtqNeWNecgWh3YCJVJWtNKs53RuDs5I3g75B8VoTgorg4xamd025mX2Cv00Hus9cwxxlhOjXaYeU+8c10VxXOL/ugkOI/fVX+xW0PTUuiqH76kIMnNzNA7mdx7uKlTZn3WB1NWPfRpERRpJRykBNuSym0hMCCCCQxHSmlJCMJCHUHPABJIAGZJyAA1JKar2lrGlz3BrRqTosJf21v2kuo0QRTIcC7QvMw3sEqMpqK5DV1ux4QV928260BrCehpmBwc7e/wCA7Oa1F3WEMYByCobjsXRnCN0Z92vx71rbI2SFSXvyNGSVcMLpFDtw0ss1MnQ1mg9mFxE949ys9krYHUyzeId3ER7x5qL6RHtFgfi1LmYP14pHkHLO+jq8C60tY7U03iOzCfgj42zWAS/+lEm/DIN9V+jve0DTEWu8abTK6Zs7auks1N3Ij+1xb8Fxe9736S12iq4yekeGk7mtcQ0DsAC1tn2sdZ7jpvZlVqVKlKmf63Oc7uE95CaEsSbCX1uVcF54X+DPW22utV6VXjTFA/S3JvkJ71r6V81qxbSokspMyLm5F5nM4tw5BZW4Ltc4wJ6R4l7uE7u2F0a5LnFMBo7zy3oSbb4DWKEYrPgt7ooubT6zi7hJn3qwDk2EauxWFgxZS3PI5KatVLEwtBiQjlHiTvkZPBybbm730xiGM0w6XMkxInOOS5leluxHkvSF83cKgMgFrsj28VzO/tkKdIk4ZY4ndpzCzbKY79zOg0msko4WDPbC+jKtbXsq1mmnZQcRJMOqAHNrBqAYguMRnElWG0duD2sY0AYiA1rcuADWgaDctD6Nr9fT+0WR5nBTfVpf0jrAcjLT3FYM3hjp56jfvRZJJLBFWTnZLf8AQ71fVqFKzGdSBTHaRHuB8FjtjvvLdWAOQpGe0vbh+KRtJfRfdtheTLqjQ4zvLaYa4nvPmk+ii0g1LS138Qhjp/ICRHi4Ire6aRSjFwok/Of9mrtFn1a5Ym8LM+y1xXp6tM8iNC08iF0O8W6HuWYvunIPCY80Ga2y4CVS3rnyaO6L3p2mkKlM5HUb2ugEtPPNTFyyheb7BVJp5tc6XNOha4fAz5Lf3HtHStTMVMw6BiYfWBjzHMK1XYpIpW0ut/oWTykI3FJRCuCUEUo0hYI4UK+L5p2anjqHk1u9x4BS3PABJMAalch2tv42m0EicLeqxpO7j2z9ZKE5bUFqr3sk37f1W1HMwD6rRoB81NuK7MLQTrkVXXdY5jitPTZha1o3b/FZ8p5ZsQgootLMN+8q2p1i2CO8ctFQ2St1uz3qzFqgEkJRlghOOeCl9KF403WdlNrx0mMVMOvVDXDrRpmVhtlto/s1o6bDiLGuAbMDE4QJPBaS/LA2vUdiH3jZg5jGzWNdRM/QVBT2SbUnA7CNThJf7wiue57iUK1CGzwZi0vdUqubTBcXuc7CBpJJPcJ1K3tG7HVrLZaMR0AqE+y6pUfinuAA8UrZ3ZFtPEQCZMYnRJ0gSBpyW5sV3tY0TlCju+A8ml9CPcV0Ck0E6+crU2WlAz1OZ+AUKyWYyHHTcPcVYhys0wxyzN1Fu54FSjlFKCsFUUgkoJhsAe2QQd6obysIeC12o8+avlGttkxgEZOHnyKHZDcuA9FmyXJzmjdBs1pFcNxFuIYZiWOaWuB8Z7lzK8rC+g84h1HGA4adnI8iu+1rOHSDkRkVlb+2ZFRjxhkEGRx/fmqeccM1YyTefJibftMaljoUS1sWcENcJktIA6w4yNRxVz6Nb2p0bUXVXx0jOjbl1QS5pGI93modXY6mxuKXYZiHmR5Qfep13XXTpYagY0u/lgDeNX5iRG5S34eSUoJxcDpVptWJ35RkO3iqq1ZzPajs9c4IOoABPEgfNRbdXMShznnkFCCjwipvSxdID2LK2Rz6FSWuIMyCNxBWzDutO75qgvKwgHkoKWArjuRsdk9sG2n7upAqgZcHxrHPktMVwanaXUqwc0wWkOBHGd5XZ7jvltpotqCJI6zQdDMeC0K57jKvq2PKLFBBBGK5yraPaWrWyBws3AcdMyqSwXUS4E6H3q/s9zy4k+HaplCzYXaa+H0Rn3FZM7XI3K6lHoKw2LD3KxrdVs+CLopHd3pqvUkBsT2IWQrH7tZLSeJVwAMMFV1lwiA0xlp81MMoiYFrLI1WzNe5pOTsiDzEiPBSKF1sxFwEEggxvQLhACmNIyG/gFOIzbQ4yi1jQAPBS7NYTq/ub8/kl2WhhzPre5S5VyunHLM+2/PEQ0aSjlHKmBQKMPSJRpDC8aPEm0Eh8i8SBekIJCyMWuyh+ejuPwPJVxpYTDx8u5XCbrUg4Qf+EKdSlyuw9Vzjw+jP2i7mGJGhJjdnxUKpZm4wYk6djQZ98eCtq7MBh2XA7ioLqgxHf2KlJY4NOMsrgXSeIz1UK20pa5SBnomLS5s5meX7IeSWOSusL8Qgpu2UMWicDsLyWiAf2TjGb51KG2GSMletz55d/wAkzc9sq2d8scWwfL9wFqbXRxZR/wAfUeKi2q6AQOM7uKnGxxITrUlySf8AP9X8n9qCr/8ACEEX28gH4aHwL+lTGso6rABzHw+oSatpzDRvygZnsEd6ksuR9T1jgHDVx7tyBGEp9IPKyNazJkKrUEmI9yRQBJyBceQJ9y0lnuWkz8IceLusfPLyU5uWmStR0j8spz1y6ijOMuyq7+WR+ohv7+Sl0bkq76jQO93vCukYKPHTQRWlq5shU7kH4nOPIdUeGanULM1nqiPelgo0aMIx6QGVkpdsUjDkmUFIEOByUmkeJIfI4hKQHpWJOIOUJRShKQhUopRShKQg5QScSIvSEG8AiDBHBQK1z0nbiDyPzlTCUFFxT7RKM5R6ZS1tniT1arhyI+IIUN2z9VumB3YSD5j4rSyilBeng/AaOpsXkx1qsNUa039oEjxbkorKsGCd/f4LdqPabMx+T2td2gHzQZaReGWYa5r8yMqx7SSezyz+KU+mIhWFfZoTNNxb+V2bfHUearaxdScA8Fs+B7DvVWdUodouQvhZ0wsA+pQS/tDePvRoRPkVcH8d36PitCEEFqab8hk6v/lYsI0EFZKoYRoIJhhTUsI0E5ICNBBMICNBBIiBEjQSEGEaCCckEUSCCQwEEEEwwERQQSEEgggnJBFNlEgkMwKuv/8A6ap/T70aCHP8rJ1fnXzMugggsc3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solidFill>
                <a:prstClr val="white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19" y="4842302"/>
            <a:ext cx="1261981" cy="25483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31311"/>
            <a:ext cx="2495212" cy="18714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36335" r="46352" b="21650"/>
          <a:stretch/>
        </p:blipFill>
        <p:spPr>
          <a:xfrm>
            <a:off x="4332909" y="4797215"/>
            <a:ext cx="2448272" cy="18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ctrTitle" idx="4294967295"/>
          </p:nvPr>
        </p:nvSpPr>
        <p:spPr>
          <a:xfrm>
            <a:off x="971600" y="332656"/>
            <a:ext cx="7772400" cy="1368425"/>
          </a:xfrm>
        </p:spPr>
        <p:txBody>
          <a:bodyPr/>
          <a:lstStyle/>
          <a:p>
            <a:pPr eaLnBrk="1" hangingPunct="1"/>
            <a:r>
              <a:rPr lang="hu-HU" sz="4000" b="1" dirty="0"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Díjak (</a:t>
            </a:r>
            <a:r>
              <a:rPr lang="hu-HU" sz="1800" b="1" dirty="0">
                <a:solidFill>
                  <a:srgbClr val="FFFF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alakuláskor lehet-e ilyen célt kitűzni???)</a:t>
            </a:r>
            <a:endParaRPr lang="pt-BR" sz="4000" b="1" dirty="0">
              <a:solidFill>
                <a:srgbClr val="FFFFFF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</p:txBody>
      </p:sp>
      <p:sp>
        <p:nvSpPr>
          <p:cNvPr id="27650" name="Alcím 2"/>
          <p:cNvSpPr>
            <a:spLocks noGrp="1"/>
          </p:cNvSpPr>
          <p:nvPr>
            <p:ph type="subTitle" idx="4294967295"/>
          </p:nvPr>
        </p:nvSpPr>
        <p:spPr>
          <a:xfrm>
            <a:off x="1247323" y="2351822"/>
            <a:ext cx="4404798" cy="38907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Munkánk elismeréseként kaptuk</a:t>
            </a:r>
          </a:p>
          <a:p>
            <a:pPr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Mentor Tanács 2015</a:t>
            </a:r>
          </a:p>
          <a:p>
            <a:pPr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Közösségi Díj 2017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Támogató vállalkozás elismerése</a:t>
            </a:r>
          </a:p>
          <a:p>
            <a:pPr>
              <a:buSzPct val="120000"/>
              <a:buBlip>
                <a:blip r:embed="rId2"/>
              </a:buBlip>
            </a:pP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Genius Loci Díj (</a:t>
            </a:r>
            <a:r>
              <a:rPr lang="hu-HU" sz="1800" dirty="0" err="1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Slendy</a:t>
            </a: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 Kft.)</a:t>
            </a:r>
          </a:p>
          <a:p>
            <a:pPr marL="0" indent="0">
              <a:buSzPct val="120000"/>
              <a:buNone/>
            </a:pPr>
            <a:r>
              <a:rPr lang="hu-HU" sz="24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Díjat alapítottunk</a:t>
            </a:r>
          </a:p>
          <a:p>
            <a:pPr>
              <a:buSzPct val="120000"/>
              <a:buBlip>
                <a:blip r:embed="rId2"/>
              </a:buBlip>
            </a:pPr>
            <a:r>
              <a:rPr lang="hu-HU" sz="24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„</a:t>
            </a:r>
            <a:r>
              <a:rPr lang="hu-HU" sz="18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charset="0"/>
              </a:rPr>
              <a:t>Tehetségek Segítéséért” Díj</a:t>
            </a:r>
          </a:p>
          <a:p>
            <a:pPr marL="0" indent="0">
              <a:buSzPct val="120000"/>
              <a:buNone/>
            </a:pPr>
            <a:endParaRPr lang="hu-HU" sz="1800" dirty="0">
              <a:solidFill>
                <a:srgbClr val="002060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  <a:p>
            <a:pPr marL="0" indent="0">
              <a:buNone/>
            </a:pPr>
            <a:endParaRPr lang="hu-HU" sz="2400" dirty="0">
              <a:solidFill>
                <a:srgbClr val="002060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  <a:p>
            <a:pPr marL="0" indent="0">
              <a:buNone/>
            </a:pPr>
            <a:endParaRPr lang="hu-HU" sz="2400" dirty="0">
              <a:solidFill>
                <a:srgbClr val="002060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AutoShape 2" descr="data:image/jpeg;base64,/9j/4AAQSkZJRgABAQAAAQABAAD/2wCEAAkGBhQSEBQUEhQUFRQVFRQUFxUVFxYWFxcVFRQVFhQXFBUXHCYeFxojGRQUIC8gJCcpLSwsFR4xNTAqNSYrLCkBCQoKDgwOGg8PGi4lHyQsLCkpLCwuLCksLCopKiwsLCouLCwsLCwsKSwsLCwpLCksLCwsLCwsLCwsLCwsLCwsLP/AABEIAOEA4QMBIgACEQEDEQH/xAAcAAAABwEBAAAAAAAAAAAAAAAAAQIDBAUGBwj/xABFEAABAwEFBAYHBgQFAwUAAAABAAIRAwQFEiExBkFRYRMicYGRoQcyUrHB0fAUI0JicuEzQ4KSFRaiwvE0c7IkU2Oz0v/EABsBAAEFAQEAAAAAAAAAAAAAAAMAAQIEBQYH/8QAMREAAgIBBAEBBgUEAwEAAAAAAAECAxEEEiExQQUTIlFxgbEUMmGR8AZCocEz0eEj/9oADAMBAAIRAxEAPwDd2O9WPMHqu4Hf+k7+zVT1nKtIOg5diV/iFSl6plo3O+B1CpQ1XiZpWaLzD9jRIAKts9/0z6wc09mIeI+Sn0rUx3quaewj3K3GyMumUZVzh2h0BBGjDVIGFCUGowEaccCCOEcJCEo4RoJhgsKOEaEJCChCErChhSEJhCErCiwpCChFCVCJIQmEEpCEhCURCUQiTjiC1JThMaqFaL3pN1eCeDesfJRbS7HUXLpElM2q1NpiXmOHE8gN6qKl/ucSGNwt9p2bvAZDzUXoMTsTjJ4k5lVZ6qK4jyXa9FJ8z4LH/MDPZf8A6f8A9IKJhHLyQQPxVhY/CVjVKvOSOpXBy4/XuWao3zhcZ00nsyU6zWsOdmfo6/LuVdplyLLOqySY8vr6hMsaJzhPGrllpGnJN2mnDQfrmmwO2SGVXNya5w5An3KbTtVcAdYH9QHwUex1MQBaFMcCjRlJdMrShGXaHm3q4es0Hm0x5FTqFra7keBy8FVlwgcSVMBmN6PC6XkBPTwa44J6NM0au4qUGq7GSksozpwcHhiA1KDEpBSIhQhCOEcJCCQRwhCQshIoSoQhIWRMIFqOE3WqhvbuCZtLljpbnhCazw0STCgVL3aPVaT5BKeZMnVQ3QXGY5KpO9+C/DTR/uBVvSsT1WsHifiFCfeVU5OeRyADf3Uock1aeYyCrysm/JYjVXHwV1pz1JJ5mfeksZx0nRCmA95g5JxlSJGWv18FXZajhDjXNBjLOD8PrtSqlbLt/wCIVbbK4Gf1z+uQUG1XxAAGZH1KWB2XnSj6AQWc/wAXQUtrB5RM2j2QqNBdSJc3hvHb81lLHeDmuE6DLPiu0rl22mz3QVsTQRTfm06wd7eWfwV+2pYyjP097zhlpd9txK1qHE2Fj7BayMK1NF+NjXb9/nCpOODSymiRd5gEcCrcVAGyq+yUM5VkLMIIOnzUkBkVla3Na9rRm7IdgIkk93vTtlv1jnENzABJPyWa2kvEWeo5sEvfm4gaMJMNBnf7lmhtW8SabSQMiH4R/wCOamosJtTOu0LW2owEKTRrlvrZt48P2XLtnNr8b3NIwumcEzIyzaYE9n0OgXbewc0ZqcZOLAWVJrBfhBRLPVgx+E+SmhquQnuWTKsrcHgJBLDEcKZDA3CPCnIQSFgawoQnIUa11yMhqfIJpNRWWSjByeEItFpjJuZ8h2qIHxJdrxSLRawwc96xm0m1Ip03GcsxzJ3NbxKpTm5M06qVFGltV8saA46FxE8FEqXiwvaJERiaRoRMESufO2yLm/wy1ozk9Y+GQ96srrvunVLabiQHHquIw4XnsEAFDaZaUUjf0oiOCg26rAcptnsvUE6kCe2FFt1n3KDQNdldY24Rz1TFutMd6khvWz0E/ss7eVvk+4KGMhk8Ffet7Gcu9PbPXJWtDpaOqc8R0iVXWO7n17QGNEl5jLcBv7ANV2S7bubRpNps0aNd5O8lXKqk+yjqL3HhGZ/yJ/8AI3+1Ba+EFY9lApe3n8RtoTVusDKzCyoJafI7iOafCNEArg5ntHsrUs4LmS5gzDhu5O4dqTcN4kgNJzkDzXTy0EQcwVj9odkwzHXoAiGuLmDxDmjkc4Vaynyi/RqecSJ9ldMjgrinRxQN2s8uCylwW/pM9DlI57x4rX0HRHCECCWeSxa3jgzHpPo/+lY4NbIqBuKJIaWuyB7QFi9kNn2Wi0ilUxAPa/rCAQQ2QeB7F0X0gFv2B4IkucxreTi7I+AcqP0f3YW1w45xTdn2loCsTXvpA6ZtUSZy232Y9I8tkYHuAIyPVJAPI5LbC3GlYrHWBM1ulp1HTo9j+qY5tnwUS+rqFO3Wiid73PbGfVecTZjTJy19g2U+0XK2iMnhz6jCdzxUcI7CJHehKOW4h7LFFRlkm3Bfoc2HkCBBlaCz3zROXSNnmY8yuZXJVwsax/rkOjmGOLe/RWVesGNLnGAFkWepTqs2xiY+r1eZuKXR0sGRkhCzmwVpdUsznkENNV4YDua0NbPe4OWlXQVTc4KTWMg4y3LIUIQjQRCWRDzAlUd63gKTS4nMqZeltDQSTk33/XxXPL/vrGDUfkwEho9oj4KrbPLwaWlp4yx2w3kbTbBQcThIfUcRq1jGFx8SAO9c2tdV9aoXvJcBoNwHADcur+jvZpwZWtNX1qzHMZxDTOI95AHcVgKliDGBv4nEQOJKg1tSLUJqU5JeCfeWzjadis1YOJNoDnYYgNAAgcSZOqt/RhYmutTg9jXYKeNpI9V2JoBjTeVodpbjLLBZKcZ0g1h5E0+sPEFR/RdRa2paQ7+IMGf5CTI/ujyU1HE0gMrHKhv+dmutFmwukaHdwKqrYYmezyzV7bH5gLM37VwtOeWvmh2pbuCNDbSyUt827owc9yz102CraahDWknyAnUncr667mdb3lxJbTa+C7iGgYQOZ171vruuynQYGUmhoHicolx3lSrqzyxr9Qo+6ir2e2XZZWz61QjrO+A4BXCdSHBXEsdGbJtvLEII0EiIhGAiCUE44EtrUTQlphIwm1F2Gy1hWpCKdR3WA0bUPwPzV7dN5tewZiclc2yxtq03U3iWuEH5jmNVzymx9jrGlUyg9V25zc4KqWw2vcjRosU1tfaNDtjSc+zsyJDarXGOGFwz7CQrTZazAUsW90eAHzJTFiteNmR1GRG4rL2HaKvic01HBzHOaROUtJB6ukZcFXt1SoxOSbA6q32UNuOGxm3Z3na3fma3wa0H/wAVLZVI0JHYSPcmKlLFVfVJ6zziOkTESnFzmruVtznAytRYrJ7o9YX2EikJBgSJgwMpzMd6FSkHCHCQlIKpl9lcl3fetShTFOkcLGzAwtMSSTmROpKfdtFaCMqkf0s+Szv2fpHOLy7Jxa0BzmgBuUw0iSTJnmEcVKfqk1Gey4jGP0PPrdjvHcrK1Nq91WP93g116ZqvYq6PKfOF3j5FvZtqbQ9gPSkHQ5N1GThpxBTFv20tFMsY2o51Wq4U6bIb1nOIAnLQEhV13k/eHC5rTULmhwwmHNaXZfrL1KsVmpttlC0VA49CXEARmXNIBz4Eynq1EvbpWWPbn4s6uNUJadTVazjOMLvBfW66bRaHQ8dFRbm97ssh6xDdTlPJYShaqVvaQC5nRmMIj1ZOA5jORrzldD2o2kZVsdWnQJ6So3BBBbAdk4zp6sjvXMrpuoWFtSvXeJIww2TqZgTq4kBa+t1Nbjtpn73jHOX8CvoaptOVsceMHRLp2mFCiyl0ctY0NkOzPExGpzKxu1V3hjQW5wcj2HIhQbLt1Se6Cyo3nkfEAz71oqFhfbabG0WlzcRYakODQMiZJG4O05JtHbqJSdd/0/iHv09VK9pDhPs6FeNEVbOZzloeO0DED9cVkdlKZZbarmjLoi08JL2lvuK3lOgGtDRoAG9wEKotj2sJwhrRMZAAczlz9y27FjEjCollOHxEWi1BoJJz1WMqY7baRRZOH8TtzWT1j8O1O37epdLW5k5ADOSTktXslcH2aj1h96/rPO8cGTwHvlArjvkWLZqqP6ssbJYW0mNZTENaIA+J4nmnU6QmyFdMtiSiKUiTiEQgloJCGAlIgjCYYW0JSIIwnJBql2tuQWmzkADpG9Zh57x3jzhXaMslRazwKMnF5RzjZd5zpklrwTmfaHtDhuVdeFcMt1pJ9pktHt9GzGOHrStVfl0dHXa9gGJ4Jz0kRBI36rI26wCnizlxJJJ1JJkk8yVz2tvr3OjyPrdQpwSXZBpbRVXWqmzqhjnYS2JyIOeI5z9QtMsXdNLFbaf5cTvBh+JC2izNXGMXFRXgyINvshWm9WtcWgFxGsQADwJO/TRMtvv2qbgOILXeWRTV52QsJe0S05ujVp3ujeOPBQwZ0XVenejaHV6dTUm5eeen8MGPqdbqKbMYWPBcMtAdL6fWH4gPWB7DvjcjNqG4PJ4BjviAB3qtu2ftAj2HY+zLDPPFp/Ur1cx6noY6TUOrOcfzk63031+5adLan8M/zoh0rRLi1zS10B0Egy0kjUE7x5hPqPaB/wCoZzpVR4PpH4lSFl2xSawdn6fqJaihWS7efuBZ7beyufZZb+B4e4flhwJ7pC0CBCVNnsrFP4F5rKwczuKxGpUaGiS4hoHEkwB4r0VcraNmZSsoe3G1sEDe6MTjwkmTHBc2sF1U6NQVKTcDwZEaA55gHIa9ysaFpLKjak5te15PGHAmfArcr9UjGxOK7aTz4Rna3Su+OM4SWfm/+jp5WC2htJaxxcSJ9Voyge0eZO7gt8QqG9tk2WiqHuc4NkFzBo6N07l0tsXLGDmKLIwbyZ30f7PGTaawMnKlPDe+PIHtW5SsAAgQAMgBuA3IlOMdqwgNk3OWWJSXBLKJTIDSIpTgkphgkEIQTkhlLYkJxgTERSNEjSHYYToSGJacSId43d0oaQYc2Y4QdQfAKlbsUHvms6W+w2c+124dnitOEYCpT0NE7fbSXJCUFLsyO21FlCzUm0mMpnpIGFoBADHYoMb+rKxBvCp7Z8Gn3tWx9JdT/p2/913/ANYXObZerWZDrO4bh2lb1Gi09lSlZCLf6pHKeo22/inCtvjHXyLT/EKvt/6W/CFGpsgR2nhqSdBoM9FCst54j1gBzHxU9XNPo6NO26YJZ7wZl9lz92x5F0axYSWmC6JyB0017Sjdbap/mR2NZ8Qm0EOz03S2zdk602+2NHVXQW2MuCHeduq0wKnSFzhLRIbADi2dAPZCqX7RWg/zCOwAfBWV+j7rvCz7KBOg+uS5X1LSVV6jbCCxhY4PZP6QujZ6Yp2vqUk2y7uG9K77QxpqOc0yXB0EYQDPYtbbKbnU3BjsLiDhdrBWCuu3Gz1g8iRm1w3wdY56HuW2sd70qo6j2z7JMO/tOa5rXVSjNSjHhfp9zo7MZzHox9ovW1Unlr6j2uG44TlxEjMc0pm1NoAgua79TB/thaLadtI0HdIWhwBLDIxYtwaNTOhHyWGCuUbLobnBfsGrjCa5R6buS2dLZqFT26VN/wDcwE+9Sysv6Mbd0l10ONPHSP8AQ84f9JarG+drrJZXBles1jjnhhznAHQkMBLRzK6aMltTZ55ZRNXSqistN9foW6bISbJbGVWNfTc17HCQ5pkEciE48KYBrHDG0SUiSGQh4SE4U2kJhQgjQSGGE41NpwJDoMJSSEpITFMS0lqUnEKRsCJLYmGOZ+lyv97RAMRSccvzPj/auXu1XUfSfYi+1MJBDDRaA7dIe8uE8RiGXNVuy133dTE2tlSpUnVwmmBuhrDJPbPctqpuNMWln5HM3Sg9VOMmlz5+Rj7GFeM0HYFYbQWexmqHWRj2Ng4gcmE7i0EkjfO7RZ2032AYYMXM5Du4q3CWY5fBlXwc7HGHOPK6LNBU9G+Xk5hvn81Z2e0Bw0g8FNPJWnTKHY49gIg5jgip0Q31QB2fHiitE4HRkYOfcs/Yr6cz1jibz1HYVTv1NNFkfadvz/6a/p3pOs9Q09j07yoYzHPefKXTfBd26wio2DruPDt5LKVGQSCNCRHMarV0rwpuEhw7zB8FmLVVDqj3DQuJHZP14rI9ZhW1GyPb/wAo7T+h7tVGy3S2J7Es8/2vPXPx+H6DIaOARoILnj0/GOjSbL7eWiw06lOkKbmvOIYwTgdEFzYImQBkfZCobZbH1ajqlRxc95LnOOpJ3lMOOWSS5xa2T+6k5NpLJV2U02OajhvtnR/Q3fjm2l9mJmnUY54Hs1GAEkcJbM/pauwlcp9DOzTiTbXgtaWup0QfxSQHv7BBaOPW4CerlamnTUFk4n1adc9TJ1/X5jSIoyiKMZISbcnE25OOwkEEEwwwE4E2nAkOgwlJISkhMcajSWJScQpLYs5aNrWi09CxuMNye4HR28Ab4WiplQUk3hEnCUcN+TFekx/8Af8AcPjhHwWFWz9KDsPRO/KfJ4+BXOTfgH4T4hdBpGlUjifUq5z1U2l8PsTbYwmm4DUgwsuSr1l9tP4XeS636PbopfYqdQ0KQe8vOLA0uLcbg3E4id3uT6i1Vx3dhPTtPOcnW+PJw2zK/sVOBJ4Lp3pGu+zU7G6o6hT6TExrHBoa6SZPWbBPVDsjlkuUPvxo/C7yS09qsju6G9Q084T2R5LJY+vSwPc32XEd27yIV4L8nRnif2VTej8VQu0yaCBxA+UeCzfWYxlSpeU/udN/RVlmn1k4SXuyjz9Hx98EVBMOtZGgHhPvTbrc6fw/2t+S5lQbPVZaqEfBLQQTFoeQeSglksTmox3MfVxsdsk+8bYKZkUacOqvG5m5oPtOiB3ncs0bQ7iuvbHVKt1UR0oLumwVKjNOjyyDI1dhImcpEZRJsVQxLMujF9S1easV/m8f7Oo2ezNpsaxjQ1jGhrWjIBrRAAHAAJwpFC0Ne0PYQ5rhII0IKWVqnEDTkRRlEUxEJNuTibcnHYSCCCYYjpxqbTjEh0KCUko0hMcYs9trtB9noljD99UENjVrTq7lwH7K0vO822ek6o/QaDe5x0aOZK5/d1F9oqOq1M3PMnkNwHLRCts2rBZ09W95fSJGy1lcGl0HGd50BP4uccF0O72RTaMzlqe0qlstnDG9YhojMmABxJV5Z6zXNBYQW7iMxkoUryF1UuEjGelpn3FE/mc3xAP+1ceq6rrF93kbRbn0nwaVJ2EMIBEgCXEHeZK1lPZSxva0my2cy0H+EwajkFqUa2MY7MdGHqvS57/a5XvePoefrOM8tV6Tuex9DZ6VL/26bGd4aAfOVjdoBd9jqsayyUHVjDgMMBgnqk85GQ5LY3XbTVph5EE7lC/VRtaivBPTaGdCdkvPBz30xXp1qNAH1Wmo7td1W+TXf3LlbyvSV4bO2au7FWoU6jojE5oJgaDmM0VDZayM9Sy2ccxSZPjCNXqowgo4KtmhnZY5t9nnewWZzzDGuedwaC4nuCsf8kW6p6llrHmW4B4vheiKdINENAA4AQPAJapat/iWs8JGv6ZJ+n7nFJuXl/BeDzq30R3k7+QB+qrSHucs/a7kq2as+nXZgqMMFsg6gOBBBIIIIPevTG0N9tstnqVnZ4G5N9pxyY0driAuA3rXxY31utUqONRx/MeHAbuyFk6pxqxFds6r0zU26ibnYltX3KJLpWN1VzabG4nvIa1o1LnGGgTzKZqWtg3O8j5rS7NWd9FrbZ6hBmkDrA1ceR0HKeIQowbZtajWQhB45fhFpsV6JrQ+1tNtpOp0acPIJaekIPVYMJOU5k8BG9be/rC4sc0jEJJbxB3t7Jz8VtqNeWNecgWh3YCJVJWtNKs53RuDs5I3g75B8VoTgorg4xamd025mX2Cv00Hus9cwxxlhOjXaYeU+8c10VxXOL/ugkOI/fVX+xW0PTUuiqH76kIMnNzNA7mdx7uKlTZn3WB1NWPfRpERRpJRykBNuSym0hMCCCCQxHSmlJCMJCHUHPABJIAGZJyAA1JKar2lrGlz3BrRqTosJf21v2kuo0QRTIcC7QvMw3sEqMpqK5DV1ux4QV928260BrCehpmBwc7e/wCA7Oa1F3WEMYByCobjsXRnCN0Z92vx71rbI2SFSXvyNGSVcMLpFDtw0ss1MnQ1mg9mFxE949ys9krYHUyzeId3ER7x5qL6RHtFgfi1LmYP14pHkHLO+jq8C60tY7U03iOzCfgj42zWAS/+lEm/DIN9V+jve0DTEWu8abTK6Zs7auks1N3Ij+1xb8Fxe9736S12iq4yekeGk7mtcQ0DsAC1tn2sdZ7jpvZlVqVKlKmf63Oc7uE95CaEsSbCX1uVcF54X+DPW22utV6VXjTFA/S3JvkJ71r6V81qxbSokspMyLm5F5nM4tw5BZW4Ltc4wJ6R4l7uE7u2F0a5LnFMBo7zy3oSbb4DWKEYrPgt7ooubT6zi7hJn3qwDk2EauxWFgxZS3PI5KatVLEwtBiQjlHiTvkZPBybbm730xiGM0w6XMkxInOOS5leluxHkvSF83cKgMgFrsj28VzO/tkKdIk4ZY4ndpzCzbKY79zOg0msko4WDPbC+jKtbXsq1mmnZQcRJMOqAHNrBqAYguMRnElWG0duD2sY0AYiA1rcuADWgaDctD6Nr9fT+0WR5nBTfVpf0jrAcjLT3FYM3hjp56jfvRZJJLBFWTnZLf8AQ71fVqFKzGdSBTHaRHuB8FjtjvvLdWAOQpGe0vbh+KRtJfRfdtheTLqjQ4zvLaYa4nvPmk+ii0g1LS138Qhjp/ICRHi4Ire6aRSjFwok/Of9mrtFn1a5Ym8LM+y1xXp6tM8iNC08iF0O8W6HuWYvunIPCY80Ga2y4CVS3rnyaO6L3p2mkKlM5HUb2ugEtPPNTFyyheb7BVJp5tc6XNOha4fAz5Lf3HtHStTMVMw6BiYfWBjzHMK1XYpIpW0ut/oWTykI3FJRCuCUEUo0hYI4UK+L5p2anjqHk1u9x4BS3PABJMAalch2tv42m0EicLeqxpO7j2z9ZKE5bUFqr3sk37f1W1HMwD6rRoB81NuK7MLQTrkVXXdY5jitPTZha1o3b/FZ8p5ZsQgootLMN+8q2p1i2CO8ctFQ2St1uz3qzFqgEkJRlghOOeCl9KF403WdlNrx0mMVMOvVDXDrRpmVhtlto/s1o6bDiLGuAbMDE4QJPBaS/LA2vUdiH3jZg5jGzWNdRM/QVBT2SbUnA7CNThJf7wiue57iUK1CGzwZi0vdUqubTBcXuc7CBpJJPcJ1K3tG7HVrLZaMR0AqE+y6pUfinuAA8UrZ3ZFtPEQCZMYnRJ0gSBpyW5sV3tY0TlCju+A8ml9CPcV0Ck0E6+crU2WlAz1OZ+AUKyWYyHHTcPcVYhys0wxyzN1Fu54FSjlFKCsFUUgkoJhsAe2QQd6obysIeC12o8+avlGttkxgEZOHnyKHZDcuA9FmyXJzmjdBs1pFcNxFuIYZiWOaWuB8Z7lzK8rC+g84h1HGA4adnI8iu+1rOHSDkRkVlb+2ZFRjxhkEGRx/fmqeccM1YyTefJibftMaljoUS1sWcENcJktIA6w4yNRxVz6Nb2p0bUXVXx0jOjbl1QS5pGI93modXY6mxuKXYZiHmR5Qfep13XXTpYagY0u/lgDeNX5iRG5S34eSUoJxcDpVptWJ35RkO3iqq1ZzPajs9c4IOoABPEgfNRbdXMShznnkFCCjwipvSxdID2LK2Rz6FSWuIMyCNxBWzDutO75qgvKwgHkoKWArjuRsdk9sG2n7upAqgZcHxrHPktMVwanaXUqwc0wWkOBHGd5XZ7jvltpotqCJI6zQdDMeC0K57jKvq2PKLFBBBGK5yraPaWrWyBws3AcdMyqSwXUS4E6H3q/s9zy4k+HaplCzYXaa+H0Rn3FZM7XI3K6lHoKw2LD3KxrdVs+CLopHd3pqvUkBsT2IWQrH7tZLSeJVwAMMFV1lwiA0xlp81MMoiYFrLI1WzNe5pOTsiDzEiPBSKF1sxFwEEggxvQLhACmNIyG/gFOIzbQ4yi1jQAPBS7NYTq/ub8/kl2WhhzPre5S5VyunHLM+2/PEQ0aSjlHKmBQKMPSJRpDC8aPEm0Eh8i8SBekIJCyMWuyh+ejuPwPJVxpYTDx8u5XCbrUg4Qf+EKdSlyuw9Vzjw+jP2i7mGJGhJjdnxUKpZm4wYk6djQZ98eCtq7MBh2XA7ioLqgxHf2KlJY4NOMsrgXSeIz1UK20pa5SBnomLS5s5meX7IeSWOSusL8Qgpu2UMWicDsLyWiAf2TjGb51KG2GSMletz55d/wAkzc9sq2d8scWwfL9wFqbXRxZR/wAfUeKi2q6AQOM7uKnGxxITrUlySf8AP9X8n9qCr/8ACEEX28gH4aHwL+lTGso6rABzHw+oSatpzDRvygZnsEd6ksuR9T1jgHDVx7tyBGEp9IPKyNazJkKrUEmI9yRQBJyBceQJ9y0lnuWkz8IceLusfPLyU5uWmStR0j8spz1y6ijOMuyq7+WR+ohv7+Sl0bkq76jQO93vCukYKPHTQRWlq5shU7kH4nOPIdUeGanULM1nqiPelgo0aMIx6QGVkpdsUjDkmUFIEOByUmkeJIfI4hKQHpWJOIOUJRShKQhUopRShKQg5QScSIvSEG8AiDBHBQK1z0nbiDyPzlTCUFFxT7RKM5R6ZS1tniT1arhyI+IIUN2z9VumB3YSD5j4rSyilBeng/AaOpsXkx1qsNUa039oEjxbkorKsGCd/f4LdqPabMx+T2td2gHzQZaReGWYa5r8yMqx7SSezyz+KU+mIhWFfZoTNNxb+V2bfHUearaxdScA8Fs+B7DvVWdUodouQvhZ0wsA+pQS/tDePvRoRPkVcH8d36PitCEEFqab8hk6v/lYsI0EFZKoYRoIJhhTUsI0E5ICNBBMICNBBIiBEjQSEGEaCCckEUSCCQwEEEEwwERQQSEEgggnJBFNlEgkMwKuv/8A6ap/T70aCHP8rJ1fnXzMugggsc3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solidFill>
                <a:prstClr val="white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7152"/>
            <a:ext cx="1261981" cy="25483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2523" t="1966" r="6979" b="3272"/>
          <a:stretch/>
        </p:blipFill>
        <p:spPr>
          <a:xfrm>
            <a:off x="2051720" y="4940061"/>
            <a:ext cx="1751397" cy="1551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80" y="1585412"/>
            <a:ext cx="3352150" cy="22226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print"/>
          <a:srcRect l="17184" t="26271" r="25736" b="14482"/>
          <a:stretch/>
        </p:blipFill>
        <p:spPr>
          <a:xfrm>
            <a:off x="5715878" y="4211129"/>
            <a:ext cx="3254154" cy="225124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8" r="5507" b="16184"/>
          <a:stretch/>
        </p:blipFill>
        <p:spPr>
          <a:xfrm>
            <a:off x="4188446" y="4840702"/>
            <a:ext cx="1338708" cy="16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1717</TotalTime>
  <Words>316</Words>
  <Application>Microsoft Office PowerPoint</Application>
  <PresentationFormat>Diavetítés a képernyőre (4:3 oldalarány)</PresentationFormat>
  <Paragraphs>81</Paragraphs>
  <Slides>12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2" baseType="lpstr">
      <vt:lpstr>Yu Gothic Light</vt:lpstr>
      <vt:lpstr>Yu Gothic UI Light</vt:lpstr>
      <vt:lpstr>Yu Gothic UI Semibold</vt:lpstr>
      <vt:lpstr>Arial</vt:lpstr>
      <vt:lpstr>Calibri</vt:lpstr>
      <vt:lpstr>Century Gothic</vt:lpstr>
      <vt:lpstr>Wingdings</vt:lpstr>
      <vt:lpstr>Wingdings 3</vt:lpstr>
      <vt:lpstr>Szelet</vt:lpstr>
      <vt:lpstr>Document</vt:lpstr>
      <vt:lpstr>A tehetségsegítő tanács szerepe Somogy megyében  Kaposvár 2019. nobember 06-07 .  </vt:lpstr>
      <vt:lpstr> </vt:lpstr>
      <vt:lpstr> Munkánk fő célkitűzései: ( a tervezésünk elsősorban a kevés számú szakirodalomra és Kormos Dénes  útmutatására hagyatkozott)</vt:lpstr>
      <vt:lpstr> Szervezeti felépítés kezdetben és ma (megalakuláskor egyetlen csoport, az angol nyelvi kezdte meg munkáját. Tagozati rendszerben nem is gondolkodtunk!</vt:lpstr>
      <vt:lpstr>PowerPoint bemutató</vt:lpstr>
      <vt:lpstr>Anyagi Forrásaink (azt gondoltuk, hogy az oktatási rendszeren belül lesz működési forrásunk!)</vt:lpstr>
      <vt:lpstr>Információk közreadása ( ha nem ismerik a munkádat, nem tudsz partnereket találni, nem tudsz hálózatot építeni, valójában a  szakma számára nem is létezel)</vt:lpstr>
      <vt:lpstr>Mentori munkánk (ez a megalakuláskor még a terveink között sem szerepelt. A jó gyakorlatok hozták magukkal a lehetőséget) </vt:lpstr>
      <vt:lpstr>Díjak (alakuláskor lehet-e ilyen célt kitűzni???)</vt:lpstr>
      <vt:lpstr>PowerPoint bemutató</vt:lpstr>
      <vt:lpstr>PowerPoint bemutató</vt:lpstr>
      <vt:lpstr>Köszönöm megtisztelő figyelmüket! Örülnék, ha segíthettem volna!</vt:lpstr>
    </vt:vector>
  </TitlesOfParts>
  <Company>KMJVPMH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Kaposvár-Somogy Megyei Tehetségsegítő Tanács szerepe Somogy megye tehetségfejlesztésében</dc:title>
  <dc:creator>Decsi Andrea</dc:creator>
  <cp:lastModifiedBy>Györki Mária</cp:lastModifiedBy>
  <cp:revision>150</cp:revision>
  <dcterms:created xsi:type="dcterms:W3CDTF">2012-11-14T08:44:12Z</dcterms:created>
  <dcterms:modified xsi:type="dcterms:W3CDTF">2019-11-05T15:10:59Z</dcterms:modified>
</cp:coreProperties>
</file>